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Fira Sans Extra Condensed Medium"/>
      <p:regular r:id="rId32"/>
      <p:bold r:id="rId33"/>
      <p:italic r:id="rId34"/>
      <p:boldItalic r:id="rId35"/>
    </p:embeddedFont>
    <p:embeddedFont>
      <p:font typeface="Livvic Medium"/>
      <p:regular r:id="rId36"/>
      <p:bold r:id="rId37"/>
      <p:italic r:id="rId38"/>
      <p:boldItalic r:id="rId39"/>
    </p:embeddedFont>
    <p:embeddedFont>
      <p:font typeface="Livvic"/>
      <p:regular r:id="rId40"/>
      <p:bold r:id="rId41"/>
      <p:italic r:id="rId42"/>
      <p:boldItalic r:id="rId43"/>
    </p:embeddedFont>
    <p:embeddedFont>
      <p:font typeface="Catamaran Light"/>
      <p:regular r:id="rId44"/>
      <p:bold r:id="rId45"/>
    </p:embeddedFont>
    <p:embeddedFont>
      <p:font typeface="Livvic SemiBol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hBnkj7MddDyQcH8KyQFabIM+og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vvic-regular.fntdata"/><Relationship Id="rId42" Type="http://schemas.openxmlformats.org/officeDocument/2006/relationships/font" Target="fonts/Livvic-italic.fntdata"/><Relationship Id="rId41" Type="http://schemas.openxmlformats.org/officeDocument/2006/relationships/font" Target="fonts/Livvic-bold.fntdata"/><Relationship Id="rId44" Type="http://schemas.openxmlformats.org/officeDocument/2006/relationships/font" Target="fonts/CatamaranLight-regular.fntdata"/><Relationship Id="rId43" Type="http://schemas.openxmlformats.org/officeDocument/2006/relationships/font" Target="fonts/Livvic-boldItalic.fntdata"/><Relationship Id="rId46" Type="http://schemas.openxmlformats.org/officeDocument/2006/relationships/font" Target="fonts/LivvicSemiBold-regular.fntdata"/><Relationship Id="rId45" Type="http://schemas.openxmlformats.org/officeDocument/2006/relationships/font" Target="fonts/Catamaran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LivvicSemiBold-italic.fntdata"/><Relationship Id="rId47" Type="http://schemas.openxmlformats.org/officeDocument/2006/relationships/font" Target="fonts/LivvicSemiBold-bold.fntdata"/><Relationship Id="rId49" Type="http://schemas.openxmlformats.org/officeDocument/2006/relationships/font" Target="fonts/Livvic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FiraSansExtraCondensedMedium-bold.fntdata"/><Relationship Id="rId32" Type="http://schemas.openxmlformats.org/officeDocument/2006/relationships/font" Target="fonts/FiraSansExtraCondensedMedium-regular.fntdata"/><Relationship Id="rId35" Type="http://schemas.openxmlformats.org/officeDocument/2006/relationships/font" Target="fonts/FiraSansExtraCondensedMedium-boldItalic.fntdata"/><Relationship Id="rId34" Type="http://schemas.openxmlformats.org/officeDocument/2006/relationships/font" Target="fonts/FiraSansExtraCondensedMedium-italic.fntdata"/><Relationship Id="rId37" Type="http://schemas.openxmlformats.org/officeDocument/2006/relationships/font" Target="fonts/LivvicMedium-bold.fntdata"/><Relationship Id="rId36" Type="http://schemas.openxmlformats.org/officeDocument/2006/relationships/font" Target="fonts/LivvicMedium-regular.fntdata"/><Relationship Id="rId39" Type="http://schemas.openxmlformats.org/officeDocument/2006/relationships/font" Target="fonts/LivvicMedium-boldItalic.fntdata"/><Relationship Id="rId38" Type="http://schemas.openxmlformats.org/officeDocument/2006/relationships/font" Target="fonts/Livvic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29" Type="http://schemas.openxmlformats.org/officeDocument/2006/relationships/font" Target="fonts/Roboto-bold.fntdata"/><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rgbClr val="0D0D0D"/>
                </a:solidFill>
              </a:rPr>
              <a:t>Good morning, I'm Daniel Bedmar, and I have the privilege of opening this final round of presentations by introducing my work on water transport through carbon nanotubes using molecular dynamics.</a:t>
            </a:r>
            <a:endParaRPr baseline="30000"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a:solidFill>
                  <a:schemeClr val="dk1"/>
                </a:solidFill>
              </a:rPr>
              <a:t>The files that define the force fields consist of two: one to define the model that carbon atoms will follow, mostly from the CHARM22 force field, and another to define water, which specifies the TIP3P water model. However, both files are structured in the same way.</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In both cases, there is an initial section where the potential energy of chemical bonds is defined. They both follow the harmonic model, so only the force constant and equilibrium distance for each atom need to be defined. However, here we already find a difference between the two files: in the TIP3P model, the units of each parameter are defined, whereas in the excerpt from CHARM22, they are not. This trend continues throughout the rest of the file in both cases.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a:solidFill>
                  <a:schemeClr val="dk1"/>
                </a:solidFill>
              </a:rPr>
              <a:t>Afterwards, there is a section where a potential is defined to model the angles between the bonds. In this section, we find another difference: while the TIP3P model of water is a rigid model, meaning that the water molecule cannot change its bond angles, this is not the case for carbon. Therefore, in the water model, a harmonic potential is defined to specify the angles, whereas for carbon, another potential is defined to account for possible variations in the angles. This approximation of the water molecule may seem crude, but for studying the transport of many water molecules, it is quite effective and saves a significant amount of computational time.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Next, in the carbon model, a potential is defined to model the dihedrals, where we have two cosine terms. As a result, in this model, the dihedrals will have two minima. However, in water, being a three-atom molecule, there is no need to define dihedrals.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The intermolecular interactions in both cases are modeled by a Lennard-Jones 12-6 potential.</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In the case of the force field for nanotubes, it is also found that the maximum distance for hydrogen bonds is 0.5 Å.</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Finally, the last necessary input file is the one that will configure the simulation itself, dictating what exactly to simulate based on the system described above. In my case, I have carried out two types of simulations: an initial NpT equilibration and an NVT simulation in which conditions emulating pressure on the system are applied.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The objective of the first type is to observe the system under equilibrium conditions, that is, without applying any type of force or external disturbance to it. In this case, I conducted a simulation by fixing the number of particles, pressure, and temperature executed at atmospheric pressure, 300K. The simulation consists of 500 steps of minimization followed by 2500 steps of normal simulation. Each step is 2fs (0.5ns) long, and data will be collected every picosecond. It is also worth noting that the command 'set fixed_selected_atoms 1' has been used to leverage the values from the ß column and fix the carbon atoms.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The objective of the second type is to simulate the effect of applying pressure on the water in the direction in which the nanotubes are arranged, in order to verify how water transport is altered as pressure increases. To conduct this simulation, pressure is no longer fixed, but the volume is. Additionally, a Tcl script must be written in the NAMD input file to simulate this pressure.</a:t>
            </a:r>
            <a:endParaRPr>
              <a:solidFill>
                <a:schemeClr val="dk1"/>
              </a:solidFill>
            </a:endParaRPr>
          </a:p>
          <a:p>
            <a:pPr indent="-12700" lvl="0" marL="1270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What this script does is, first of all, define limits in the z direction, which encompass the carbon nanotubes and a bit beyond their openings. Then, it defines a force (in units of kcal/molÅ) and adds all oxygen atoms from the system into an empty list.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Next, it iterates through this list at each simulation step and looks for the coordinates of the atoms in this list. If the z-value is outside the previously established limits, the force defined earlier is applied.</a:t>
            </a:r>
            <a:endParaRPr>
              <a:solidFill>
                <a:schemeClr val="dk1"/>
              </a:solidFill>
            </a:endParaRPr>
          </a:p>
          <a:p>
            <a:pPr indent="-12700" lvl="0" marL="12700" rtl="0" algn="l">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t>To analyze the data, I used Jordi's version of the flow.tcl and permeation.tcl scripts.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s"/>
              <a:t>The flow.tcl script quantifies the water flow through the nanotubes. To do this, it defines that water molecules can have three different states: 0 when they are inside the nanotube, 1 when they are in the water reservoir with positive z, and -1 when they are in the reservoir with negative z. It iterates through the states of the molecules as the simulation progresses, and each time there is a change in state, it stores it. This way, knowing the value of all the changes, it is possible to determine the net flux and in which direction it goes. However, the issue with this script is that since the simulations are conducted under periodic boundary conditions, molecules can pass from one reservoir to another without passing through the nanotube. Therefore, the flux is calculated as the number of state changes divided by 2 (the number of periodic boundaries in z).</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The permeation.tcl script is a version that gives us the number of permeations into the nanotube. Understanding permeation as the crossing from a reservoir into the interior of the nanotube. To do this, water molecules can have 5 different states: -2 if they are in the reservoir with negative z, 2 if they are in the reservoir with positive z, 0 if they were in the nanotube at the beginning, -1 if they are in the nanotube but previously were in the reservoir with negative z, and +1 if they are in the nanotube but came from the reservoir with positive z. This way, if we have a record of the previous state of each molecule and the record changes by one unit, it means it has crossed from a reservoir into the interior of the nanotube. By knowing if this change is positive or negative, we can determine from where to where it has crossed.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Before I explain the process I have followed or share my results with you, I believe it's appropriate to explain the justification for this work.</a:t>
            </a:r>
            <a:endParaRPr baseline="30000"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Here are the results obtained with the flow.tcl script. As we can see, roughly from 0.6 of applied force onwards, the total flux stabilizes.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In this graph, we can see the evolution of permeation over time for all forces. It's not very clear, but if you look closely at the graph, you can see how permeation evolves more rapidly as time passes in the simulation until approximately this purple line that we can see around (0.5), beyond which the lines start to intersect each other, even alternating their order again. From around 0.6, transport saturates.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t>I must say that at the beginning, upon seeing these results after having conducted all the simulations, I was somewhat disappointed because I thought I had configured something incorrectly or the like. However, what we are seeing with these data is a very interesting phenomenon. What we are witnessing is how we have reached the maximum speed at which two nanotubes can transport water molecules. This is because, when conducting simulations with the same maximum amount of time, no matter how much pressure we apply, no more water molecules will pass through.</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s"/>
              <a:t>If we average the number of water molecules from force 0.6 to 1.6, which is the maximum I reached, we find that in 1 ns, 163 molecules have been transported. This gives us a velocity of 8.15*10^10 molecules/second. Standard faucets have a diameter of roughly 15mm and a flow rate of 10 liters/minute. If we fill this diameter with nanotubes as simulated, we could fit 8.57*10^13 nanotubes, which would give us a flow rate of 12.5 liters/minute.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First of all, this work explores water transport through carbon nanotubes. Why water? Well, because...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Water is a compound to which we have direct access and which is abundantly available in our environment (although decreasingly so). This has made it one of the most familiar liquids, both to us and to all living organisms. It is the universal solvent par excellence, present in practically all biochemical processes, and is fundamental to nearly every aspect imaginable in our current society. Therefore, seeking to understand its transport at any scale is an attractive area of study.</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And as we all know, in recent decades, science has been making strides in studying matter at smaller scales, with nanoscience being one of the most intriguing disciplines. It allows us to explore molecules with surprising properties, one of which is carbon nanotubes. Carbon nanotubes exhibit a wide range of remarkable properties due to their unique structure and composition. Among these properties are their smooth molecular-scale surfaces, high hydrophobicity, and immense aspect ratio, making carbon nanotubes incredibly efficient channels for water transport.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L’estudi d’aquest fenòmen, com ja he dit s’ha fet a travès de dinàmica molecular amb el porgrama NAMD.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Vaig decidir utilitzar dinàmica molecular perquè aquesta fa unes simplificacions raonables que em permeten estudiar el fenòmen del transport però a l’hora em permet estudiar sistemes prous grans mantenint un cost de computació raonable.</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a:solidFill>
                  <a:srgbClr val="0D0D0D"/>
                </a:solidFill>
              </a:rPr>
              <a:t>"To perform simulations with NAMD, as you already know, various input files are required to carry out the simulations."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The first input files I created were the .pdb and .psf files.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As you know, the .pdb file provides properties such as atom coordinates, names, and IDs of atoms and segments of the molecule, along with additional values such as the beta factor and atom occupancy. The .psf file defines other parameters, such as the mass and charge of atoms, as well as the bonds formed, including their angles and dihedrals.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My system consisted of an extension of the system that Jordi taught us in class, where we had a carbon nanotube with two water reservoirs at each end and graphene sheets with a hole to isolate the space between the reservoirs. As you know, the procedure for creating these structures involves a combination of using plugins to generate nanotubes, graphene sheets, merging different structures, the plugin for solvating volumes, and utilizing the TkConsole, all integrated into the VMD program.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The files that define the force fields consist of two: one to define the model that carbon atoms will follow, mostly from the CHARM22 force field, and another to define water, which specifies the TIP3P water model. However, both files are structured in the same way.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53" name="Shape 53"/>
        <p:cNvGrpSpPr/>
        <p:nvPr/>
      </p:nvGrpSpPr>
      <p:grpSpPr>
        <a:xfrm>
          <a:off x="0" y="0"/>
          <a:ext cx="0" cy="0"/>
          <a:chOff x="0" y="0"/>
          <a:chExt cx="0" cy="0"/>
        </a:xfrm>
      </p:grpSpPr>
      <p:sp>
        <p:nvSpPr>
          <p:cNvPr id="54" name="Google Shape;54;p34"/>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55" name="Shape 55"/>
        <p:cNvGrpSpPr/>
        <p:nvPr/>
      </p:nvGrpSpPr>
      <p:grpSpPr>
        <a:xfrm>
          <a:off x="0" y="0"/>
          <a:ext cx="0" cy="0"/>
          <a:chOff x="0" y="0"/>
          <a:chExt cx="0" cy="0"/>
        </a:xfrm>
      </p:grpSpPr>
      <p:sp>
        <p:nvSpPr>
          <p:cNvPr id="56" name="Google Shape;56;p35"/>
          <p:cNvSpPr txBox="1"/>
          <p:nvPr>
            <p:ph type="ctrTitle"/>
          </p:nvPr>
        </p:nvSpPr>
        <p:spPr>
          <a:xfrm>
            <a:off x="631875" y="842025"/>
            <a:ext cx="287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7" name="Google Shape;57;p35"/>
          <p:cNvSpPr txBox="1"/>
          <p:nvPr>
            <p:ph idx="1" type="subTitle"/>
          </p:nvPr>
        </p:nvSpPr>
        <p:spPr>
          <a:xfrm>
            <a:off x="631884" y="1410841"/>
            <a:ext cx="2480700" cy="53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8" name="Google Shape;58;p35"/>
          <p:cNvSpPr txBox="1"/>
          <p:nvPr>
            <p:ph idx="2" type="ctrTitle"/>
          </p:nvPr>
        </p:nvSpPr>
        <p:spPr>
          <a:xfrm>
            <a:off x="4213664" y="842025"/>
            <a:ext cx="26979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9" name="Google Shape;59;p35"/>
          <p:cNvSpPr txBox="1"/>
          <p:nvPr>
            <p:ph idx="3" type="subTitle"/>
          </p:nvPr>
        </p:nvSpPr>
        <p:spPr>
          <a:xfrm>
            <a:off x="4213664" y="1410841"/>
            <a:ext cx="2586000" cy="7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0" name="Google Shape;60;p35"/>
          <p:cNvSpPr txBox="1"/>
          <p:nvPr>
            <p:ph idx="4" type="ctrTitle"/>
          </p:nvPr>
        </p:nvSpPr>
        <p:spPr>
          <a:xfrm>
            <a:off x="631883" y="3331927"/>
            <a:ext cx="287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1" name="Google Shape;61;p35"/>
          <p:cNvSpPr txBox="1"/>
          <p:nvPr>
            <p:ph idx="5" type="subTitle"/>
          </p:nvPr>
        </p:nvSpPr>
        <p:spPr>
          <a:xfrm>
            <a:off x="631884" y="3914208"/>
            <a:ext cx="24807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2" name="Google Shape;62;p35"/>
          <p:cNvSpPr txBox="1"/>
          <p:nvPr>
            <p:ph idx="6" type="ctrTitle"/>
          </p:nvPr>
        </p:nvSpPr>
        <p:spPr>
          <a:xfrm rot="5400000">
            <a:off x="6685437"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3" name="Google Shape;63;p35"/>
          <p:cNvSpPr txBox="1"/>
          <p:nvPr>
            <p:ph idx="7" type="ctrTitle"/>
          </p:nvPr>
        </p:nvSpPr>
        <p:spPr>
          <a:xfrm>
            <a:off x="4213664" y="3331934"/>
            <a:ext cx="25860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4" name="Google Shape;64;p35"/>
          <p:cNvSpPr txBox="1"/>
          <p:nvPr>
            <p:ph idx="8" type="subTitle"/>
          </p:nvPr>
        </p:nvSpPr>
        <p:spPr>
          <a:xfrm>
            <a:off x="4213664" y="3914208"/>
            <a:ext cx="2586000" cy="7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65" name="Shape 65"/>
        <p:cNvGrpSpPr/>
        <p:nvPr/>
      </p:nvGrpSpPr>
      <p:grpSpPr>
        <a:xfrm>
          <a:off x="0" y="0"/>
          <a:ext cx="0" cy="0"/>
          <a:chOff x="0" y="0"/>
          <a:chExt cx="0" cy="0"/>
        </a:xfrm>
      </p:grpSpPr>
      <p:sp>
        <p:nvSpPr>
          <p:cNvPr id="66" name="Google Shape;66;p36"/>
          <p:cNvSpPr txBox="1"/>
          <p:nvPr>
            <p:ph type="ctrTitle"/>
          </p:nvPr>
        </p:nvSpPr>
        <p:spPr>
          <a:xfrm rot="5400000">
            <a:off x="6860962"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 name="Google Shape;67;p36"/>
          <p:cNvSpPr txBox="1"/>
          <p:nvPr>
            <p:ph idx="1" type="subTitle"/>
          </p:nvPr>
        </p:nvSpPr>
        <p:spPr>
          <a:xfrm>
            <a:off x="1579064" y="2147200"/>
            <a:ext cx="16266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68" name="Google Shape;68;p36"/>
          <p:cNvSpPr txBox="1"/>
          <p:nvPr>
            <p:ph idx="2" type="ctrTitle"/>
          </p:nvPr>
        </p:nvSpPr>
        <p:spPr>
          <a:xfrm>
            <a:off x="1579064" y="176240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9" name="Google Shape;69;p36"/>
          <p:cNvSpPr txBox="1"/>
          <p:nvPr>
            <p:ph idx="3" type="subTitle"/>
          </p:nvPr>
        </p:nvSpPr>
        <p:spPr>
          <a:xfrm>
            <a:off x="4068269" y="2147200"/>
            <a:ext cx="16266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70" name="Google Shape;70;p36"/>
          <p:cNvSpPr txBox="1"/>
          <p:nvPr>
            <p:ph idx="4" type="ctrTitle"/>
          </p:nvPr>
        </p:nvSpPr>
        <p:spPr>
          <a:xfrm>
            <a:off x="3075567" y="1762400"/>
            <a:ext cx="2619300" cy="38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71" name="Shape 71"/>
        <p:cNvGrpSpPr/>
        <p:nvPr/>
      </p:nvGrpSpPr>
      <p:grpSpPr>
        <a:xfrm>
          <a:off x="0" y="0"/>
          <a:ext cx="0" cy="0"/>
          <a:chOff x="0" y="0"/>
          <a:chExt cx="0" cy="0"/>
        </a:xfrm>
      </p:grpSpPr>
      <p:sp>
        <p:nvSpPr>
          <p:cNvPr id="72" name="Google Shape;72;p46"/>
          <p:cNvSpPr txBox="1"/>
          <p:nvPr>
            <p:ph type="ctrTitle"/>
          </p:nvPr>
        </p:nvSpPr>
        <p:spPr>
          <a:xfrm>
            <a:off x="1039575" y="1701225"/>
            <a:ext cx="4592400" cy="17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3" name="Google Shape;73;p46"/>
          <p:cNvSpPr txBox="1"/>
          <p:nvPr>
            <p:ph idx="1" type="subTitle"/>
          </p:nvPr>
        </p:nvSpPr>
        <p:spPr>
          <a:xfrm>
            <a:off x="1039575" y="3206400"/>
            <a:ext cx="2402100" cy="7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None/>
              <a:defRPr>
                <a:solidFill>
                  <a:srgbClr val="000000"/>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74" name="Shape 74"/>
        <p:cNvGrpSpPr/>
        <p:nvPr/>
      </p:nvGrpSpPr>
      <p:grpSpPr>
        <a:xfrm>
          <a:off x="0" y="0"/>
          <a:ext cx="0" cy="0"/>
          <a:chOff x="0" y="0"/>
          <a:chExt cx="0" cy="0"/>
        </a:xfrm>
      </p:grpSpPr>
      <p:sp>
        <p:nvSpPr>
          <p:cNvPr id="75" name="Google Shape;75;p47"/>
          <p:cNvSpPr txBox="1"/>
          <p:nvPr>
            <p:ph type="ctrTitle"/>
          </p:nvPr>
        </p:nvSpPr>
        <p:spPr>
          <a:xfrm>
            <a:off x="3423902" y="38747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76" name="Google Shape;76;p47"/>
          <p:cNvSpPr txBox="1"/>
          <p:nvPr>
            <p:ph idx="1" type="subTitle"/>
          </p:nvPr>
        </p:nvSpPr>
        <p:spPr>
          <a:xfrm>
            <a:off x="3423900" y="802521"/>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77" name="Google Shape;77;p47"/>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78" name="Google Shape;78;p47"/>
          <p:cNvSpPr txBox="1"/>
          <p:nvPr>
            <p:ph idx="3" type="ctrTitle"/>
          </p:nvPr>
        </p:nvSpPr>
        <p:spPr>
          <a:xfrm>
            <a:off x="3425264" y="1224286"/>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79" name="Google Shape;79;p47"/>
          <p:cNvSpPr txBox="1"/>
          <p:nvPr>
            <p:ph idx="4" type="subTitle"/>
          </p:nvPr>
        </p:nvSpPr>
        <p:spPr>
          <a:xfrm>
            <a:off x="3425259" y="1638859"/>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0" name="Google Shape;80;p47"/>
          <p:cNvSpPr txBox="1"/>
          <p:nvPr>
            <p:ph idx="5" type="title"/>
          </p:nvPr>
        </p:nvSpPr>
        <p:spPr>
          <a:xfrm>
            <a:off x="2023007" y="1488788"/>
            <a:ext cx="1615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81" name="Google Shape;81;p47"/>
          <p:cNvSpPr txBox="1"/>
          <p:nvPr>
            <p:ph idx="6" type="ctrTitle"/>
          </p:nvPr>
        </p:nvSpPr>
        <p:spPr>
          <a:xfrm>
            <a:off x="3427999" y="206109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82" name="Google Shape;82;p47"/>
          <p:cNvSpPr txBox="1"/>
          <p:nvPr>
            <p:ph idx="7" type="subTitle"/>
          </p:nvPr>
        </p:nvSpPr>
        <p:spPr>
          <a:xfrm>
            <a:off x="3427997" y="2475197"/>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3" name="Google Shape;83;p47"/>
          <p:cNvSpPr txBox="1"/>
          <p:nvPr>
            <p:ph idx="8" type="title"/>
          </p:nvPr>
        </p:nvSpPr>
        <p:spPr>
          <a:xfrm>
            <a:off x="2023007" y="232346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84" name="Google Shape;84;p47"/>
          <p:cNvSpPr txBox="1"/>
          <p:nvPr>
            <p:ph idx="9" type="ctrTitle"/>
          </p:nvPr>
        </p:nvSpPr>
        <p:spPr>
          <a:xfrm rot="5400000">
            <a:off x="6601629"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5" name="Google Shape;85;p47"/>
          <p:cNvSpPr txBox="1"/>
          <p:nvPr>
            <p:ph idx="13" type="ctrTitle"/>
          </p:nvPr>
        </p:nvSpPr>
        <p:spPr>
          <a:xfrm>
            <a:off x="3427999" y="2897911"/>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86" name="Google Shape;86;p47"/>
          <p:cNvSpPr txBox="1"/>
          <p:nvPr>
            <p:ph idx="14" type="subTitle"/>
          </p:nvPr>
        </p:nvSpPr>
        <p:spPr>
          <a:xfrm>
            <a:off x="3427997" y="331153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7" name="Google Shape;87;p47"/>
          <p:cNvSpPr txBox="1"/>
          <p:nvPr>
            <p:ph idx="15" type="title"/>
          </p:nvPr>
        </p:nvSpPr>
        <p:spPr>
          <a:xfrm>
            <a:off x="2023007" y="3158138"/>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88" name="Google Shape;88;p47"/>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89" name="Google Shape;89;p47"/>
          <p:cNvSpPr txBox="1"/>
          <p:nvPr>
            <p:ph idx="17" type="subTitle"/>
          </p:nvPr>
        </p:nvSpPr>
        <p:spPr>
          <a:xfrm>
            <a:off x="3427997" y="4147872"/>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0" name="Google Shape;90;p47"/>
          <p:cNvSpPr txBox="1"/>
          <p:nvPr>
            <p:ph idx="18" type="title"/>
          </p:nvPr>
        </p:nvSpPr>
        <p:spPr>
          <a:xfrm>
            <a:off x="2023007" y="399281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91" name="Shape 91"/>
        <p:cNvGrpSpPr/>
        <p:nvPr/>
      </p:nvGrpSpPr>
      <p:grpSpPr>
        <a:xfrm>
          <a:off x="0" y="0"/>
          <a:ext cx="0" cy="0"/>
          <a:chOff x="0" y="0"/>
          <a:chExt cx="0" cy="0"/>
        </a:xfrm>
      </p:grpSpPr>
      <p:sp>
        <p:nvSpPr>
          <p:cNvPr id="92" name="Google Shape;92;p48"/>
          <p:cNvSpPr txBox="1"/>
          <p:nvPr>
            <p:ph type="title"/>
          </p:nvPr>
        </p:nvSpPr>
        <p:spPr>
          <a:xfrm>
            <a:off x="672375" y="1432475"/>
            <a:ext cx="3498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2800"/>
              <a:buNone/>
              <a:defRPr/>
            </a:lvl1pPr>
            <a:lvl2pPr lvl="1" algn="l">
              <a:lnSpc>
                <a:spcPct val="100000"/>
              </a:lnSpc>
              <a:spcBef>
                <a:spcPts val="0"/>
              </a:spcBef>
              <a:spcAft>
                <a:spcPts val="0"/>
              </a:spcAft>
              <a:buClr>
                <a:srgbClr val="000000"/>
              </a:buClr>
              <a:buSzPts val="2800"/>
              <a:buNone/>
              <a:defRPr>
                <a:solidFill>
                  <a:srgbClr val="000000"/>
                </a:solidFill>
              </a:defRPr>
            </a:lvl2pPr>
            <a:lvl3pPr lvl="2" algn="l">
              <a:lnSpc>
                <a:spcPct val="100000"/>
              </a:lnSpc>
              <a:spcBef>
                <a:spcPts val="0"/>
              </a:spcBef>
              <a:spcAft>
                <a:spcPts val="0"/>
              </a:spcAft>
              <a:buClr>
                <a:srgbClr val="000000"/>
              </a:buClr>
              <a:buSzPts val="2800"/>
              <a:buNone/>
              <a:defRPr>
                <a:solidFill>
                  <a:srgbClr val="000000"/>
                </a:solidFill>
              </a:defRPr>
            </a:lvl3pPr>
            <a:lvl4pPr lvl="3" algn="l">
              <a:lnSpc>
                <a:spcPct val="100000"/>
              </a:lnSpc>
              <a:spcBef>
                <a:spcPts val="0"/>
              </a:spcBef>
              <a:spcAft>
                <a:spcPts val="0"/>
              </a:spcAft>
              <a:buClr>
                <a:srgbClr val="000000"/>
              </a:buClr>
              <a:buSzPts val="2800"/>
              <a:buNone/>
              <a:defRPr>
                <a:solidFill>
                  <a:srgbClr val="000000"/>
                </a:solidFill>
              </a:defRPr>
            </a:lvl4pPr>
            <a:lvl5pPr lvl="4" algn="l">
              <a:lnSpc>
                <a:spcPct val="100000"/>
              </a:lnSpc>
              <a:spcBef>
                <a:spcPts val="0"/>
              </a:spcBef>
              <a:spcAft>
                <a:spcPts val="0"/>
              </a:spcAft>
              <a:buClr>
                <a:srgbClr val="000000"/>
              </a:buClr>
              <a:buSzPts val="2800"/>
              <a:buNone/>
              <a:defRPr>
                <a:solidFill>
                  <a:srgbClr val="000000"/>
                </a:solidFill>
              </a:defRPr>
            </a:lvl5pPr>
            <a:lvl6pPr lvl="5" algn="l">
              <a:lnSpc>
                <a:spcPct val="100000"/>
              </a:lnSpc>
              <a:spcBef>
                <a:spcPts val="0"/>
              </a:spcBef>
              <a:spcAft>
                <a:spcPts val="0"/>
              </a:spcAft>
              <a:buClr>
                <a:srgbClr val="000000"/>
              </a:buClr>
              <a:buSzPts val="2800"/>
              <a:buNone/>
              <a:defRPr>
                <a:solidFill>
                  <a:srgbClr val="000000"/>
                </a:solidFill>
              </a:defRPr>
            </a:lvl6pPr>
            <a:lvl7pPr lvl="6" algn="l">
              <a:lnSpc>
                <a:spcPct val="100000"/>
              </a:lnSpc>
              <a:spcBef>
                <a:spcPts val="0"/>
              </a:spcBef>
              <a:spcAft>
                <a:spcPts val="0"/>
              </a:spcAft>
              <a:buClr>
                <a:srgbClr val="000000"/>
              </a:buClr>
              <a:buSzPts val="2800"/>
              <a:buNone/>
              <a:defRPr>
                <a:solidFill>
                  <a:srgbClr val="000000"/>
                </a:solidFill>
              </a:defRPr>
            </a:lvl7pPr>
            <a:lvl8pPr lvl="7" algn="l">
              <a:lnSpc>
                <a:spcPct val="100000"/>
              </a:lnSpc>
              <a:spcBef>
                <a:spcPts val="0"/>
              </a:spcBef>
              <a:spcAft>
                <a:spcPts val="0"/>
              </a:spcAft>
              <a:buClr>
                <a:srgbClr val="000000"/>
              </a:buClr>
              <a:buSzPts val="2800"/>
              <a:buNone/>
              <a:defRPr>
                <a:solidFill>
                  <a:srgbClr val="000000"/>
                </a:solidFill>
              </a:defRPr>
            </a:lvl8pPr>
            <a:lvl9pPr lvl="8" algn="l">
              <a:lnSpc>
                <a:spcPct val="100000"/>
              </a:lnSpc>
              <a:spcBef>
                <a:spcPts val="0"/>
              </a:spcBef>
              <a:spcAft>
                <a:spcPts val="0"/>
              </a:spcAft>
              <a:buClr>
                <a:srgbClr val="000000"/>
              </a:buClr>
              <a:buSzPts val="2800"/>
              <a:buNone/>
              <a:defRPr>
                <a:solidFill>
                  <a:srgbClr val="000000"/>
                </a:solidFill>
              </a:defRPr>
            </a:lvl9pPr>
          </a:lstStyle>
          <a:p/>
        </p:txBody>
      </p:sp>
      <p:sp>
        <p:nvSpPr>
          <p:cNvPr id="93" name="Google Shape;93;p48"/>
          <p:cNvSpPr txBox="1"/>
          <p:nvPr>
            <p:ph idx="1" type="subTitle"/>
          </p:nvPr>
        </p:nvSpPr>
        <p:spPr>
          <a:xfrm flipH="1">
            <a:off x="1667175" y="2154225"/>
            <a:ext cx="25032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l">
              <a:lnSpc>
                <a:spcPct val="100000"/>
              </a:lnSpc>
              <a:spcBef>
                <a:spcPts val="0"/>
              </a:spcBef>
              <a:spcAft>
                <a:spcPts val="0"/>
              </a:spcAft>
              <a:buClr>
                <a:srgbClr val="000000"/>
              </a:buClr>
              <a:buSzPts val="2800"/>
              <a:buNone/>
              <a:defRPr sz="2800">
                <a:solidFill>
                  <a:srgbClr val="000000"/>
                </a:solidFill>
              </a:defRPr>
            </a:lvl2pPr>
            <a:lvl3pPr lvl="2" algn="l">
              <a:lnSpc>
                <a:spcPct val="100000"/>
              </a:lnSpc>
              <a:spcBef>
                <a:spcPts val="0"/>
              </a:spcBef>
              <a:spcAft>
                <a:spcPts val="0"/>
              </a:spcAft>
              <a:buClr>
                <a:srgbClr val="000000"/>
              </a:buClr>
              <a:buSzPts val="2800"/>
              <a:buNone/>
              <a:defRPr sz="2800">
                <a:solidFill>
                  <a:srgbClr val="000000"/>
                </a:solidFill>
              </a:defRPr>
            </a:lvl3pPr>
            <a:lvl4pPr lvl="3" algn="l">
              <a:lnSpc>
                <a:spcPct val="100000"/>
              </a:lnSpc>
              <a:spcBef>
                <a:spcPts val="0"/>
              </a:spcBef>
              <a:spcAft>
                <a:spcPts val="0"/>
              </a:spcAft>
              <a:buClr>
                <a:srgbClr val="000000"/>
              </a:buClr>
              <a:buSzPts val="2800"/>
              <a:buNone/>
              <a:defRPr sz="2800">
                <a:solidFill>
                  <a:srgbClr val="000000"/>
                </a:solidFill>
              </a:defRPr>
            </a:lvl4pPr>
            <a:lvl5pPr lvl="4" algn="l">
              <a:lnSpc>
                <a:spcPct val="100000"/>
              </a:lnSpc>
              <a:spcBef>
                <a:spcPts val="0"/>
              </a:spcBef>
              <a:spcAft>
                <a:spcPts val="0"/>
              </a:spcAft>
              <a:buClr>
                <a:srgbClr val="000000"/>
              </a:buClr>
              <a:buSzPts val="2800"/>
              <a:buNone/>
              <a:defRPr sz="2800">
                <a:solidFill>
                  <a:srgbClr val="000000"/>
                </a:solidFill>
              </a:defRPr>
            </a:lvl5pPr>
            <a:lvl6pPr lvl="5" algn="l">
              <a:lnSpc>
                <a:spcPct val="100000"/>
              </a:lnSpc>
              <a:spcBef>
                <a:spcPts val="0"/>
              </a:spcBef>
              <a:spcAft>
                <a:spcPts val="0"/>
              </a:spcAft>
              <a:buClr>
                <a:srgbClr val="000000"/>
              </a:buClr>
              <a:buSzPts val="2800"/>
              <a:buNone/>
              <a:defRPr sz="2800">
                <a:solidFill>
                  <a:srgbClr val="000000"/>
                </a:solidFill>
              </a:defRPr>
            </a:lvl6pPr>
            <a:lvl7pPr lvl="6" algn="l">
              <a:lnSpc>
                <a:spcPct val="100000"/>
              </a:lnSpc>
              <a:spcBef>
                <a:spcPts val="0"/>
              </a:spcBef>
              <a:spcAft>
                <a:spcPts val="0"/>
              </a:spcAft>
              <a:buClr>
                <a:srgbClr val="000000"/>
              </a:buClr>
              <a:buSzPts val="2800"/>
              <a:buNone/>
              <a:defRPr sz="2800">
                <a:solidFill>
                  <a:srgbClr val="000000"/>
                </a:solidFill>
              </a:defRPr>
            </a:lvl7pPr>
            <a:lvl8pPr lvl="7" algn="l">
              <a:lnSpc>
                <a:spcPct val="100000"/>
              </a:lnSpc>
              <a:spcBef>
                <a:spcPts val="0"/>
              </a:spcBef>
              <a:spcAft>
                <a:spcPts val="0"/>
              </a:spcAft>
              <a:buClr>
                <a:srgbClr val="000000"/>
              </a:buClr>
              <a:buSzPts val="2800"/>
              <a:buNone/>
              <a:defRPr sz="2800">
                <a:solidFill>
                  <a:srgbClr val="000000"/>
                </a:solidFill>
              </a:defRPr>
            </a:lvl8pPr>
            <a:lvl9pPr lvl="8" algn="l">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94" name="Shape 94"/>
        <p:cNvGrpSpPr/>
        <p:nvPr/>
      </p:nvGrpSpPr>
      <p:grpSpPr>
        <a:xfrm>
          <a:off x="0" y="0"/>
          <a:ext cx="0" cy="0"/>
          <a:chOff x="0" y="0"/>
          <a:chExt cx="0" cy="0"/>
        </a:xfrm>
      </p:grpSpPr>
      <p:sp>
        <p:nvSpPr>
          <p:cNvPr id="95" name="Google Shape;95;p49"/>
          <p:cNvSpPr txBox="1"/>
          <p:nvPr>
            <p:ph type="ctrTitle"/>
          </p:nvPr>
        </p:nvSpPr>
        <p:spPr>
          <a:xfrm>
            <a:off x="4921575" y="2993035"/>
            <a:ext cx="18282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96" name="Google Shape;96;p49"/>
          <p:cNvSpPr txBox="1"/>
          <p:nvPr>
            <p:ph idx="1" type="subTitle"/>
          </p:nvPr>
        </p:nvSpPr>
        <p:spPr>
          <a:xfrm>
            <a:off x="4921575" y="3553810"/>
            <a:ext cx="1522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7" name="Google Shape;97;p49"/>
          <p:cNvSpPr txBox="1"/>
          <p:nvPr>
            <p:ph idx="2" type="ctrTitle"/>
          </p:nvPr>
        </p:nvSpPr>
        <p:spPr>
          <a:xfrm>
            <a:off x="906139" y="2993035"/>
            <a:ext cx="18282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98" name="Google Shape;98;p49"/>
          <p:cNvSpPr txBox="1"/>
          <p:nvPr>
            <p:ph idx="3" type="subTitle"/>
          </p:nvPr>
        </p:nvSpPr>
        <p:spPr>
          <a:xfrm>
            <a:off x="906139" y="3553810"/>
            <a:ext cx="1522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9" name="Google Shape;99;p49"/>
          <p:cNvSpPr txBox="1"/>
          <p:nvPr>
            <p:ph idx="4" type="ctrTitle"/>
          </p:nvPr>
        </p:nvSpPr>
        <p:spPr>
          <a:xfrm rot="5400000">
            <a:off x="6685437"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49"/>
          <p:cNvSpPr txBox="1"/>
          <p:nvPr>
            <p:ph idx="5" type="ctrTitle"/>
          </p:nvPr>
        </p:nvSpPr>
        <p:spPr>
          <a:xfrm>
            <a:off x="2928557" y="2993035"/>
            <a:ext cx="17988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01" name="Google Shape;101;p49"/>
          <p:cNvSpPr txBox="1"/>
          <p:nvPr>
            <p:ph idx="6" type="subTitle"/>
          </p:nvPr>
        </p:nvSpPr>
        <p:spPr>
          <a:xfrm>
            <a:off x="2928550" y="3553810"/>
            <a:ext cx="1476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102" name="Shape 102"/>
        <p:cNvGrpSpPr/>
        <p:nvPr/>
      </p:nvGrpSpPr>
      <p:grpSpPr>
        <a:xfrm>
          <a:off x="0" y="0"/>
          <a:ext cx="0" cy="0"/>
          <a:chOff x="0" y="0"/>
          <a:chExt cx="0" cy="0"/>
        </a:xfrm>
      </p:grpSpPr>
      <p:sp>
        <p:nvSpPr>
          <p:cNvPr id="103" name="Google Shape;103;p50"/>
          <p:cNvSpPr txBox="1"/>
          <p:nvPr>
            <p:ph type="ctrTitle"/>
          </p:nvPr>
        </p:nvSpPr>
        <p:spPr>
          <a:xfrm>
            <a:off x="5432000" y="710675"/>
            <a:ext cx="28881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104" name="Google Shape;104;p50"/>
          <p:cNvSpPr txBox="1"/>
          <p:nvPr>
            <p:ph idx="1" type="subTitle"/>
          </p:nvPr>
        </p:nvSpPr>
        <p:spPr>
          <a:xfrm>
            <a:off x="5363550" y="2724625"/>
            <a:ext cx="2956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105" name="Shape 105"/>
        <p:cNvGrpSpPr/>
        <p:nvPr/>
      </p:nvGrpSpPr>
      <p:grpSpPr>
        <a:xfrm>
          <a:off x="0" y="0"/>
          <a:ext cx="0" cy="0"/>
          <a:chOff x="0" y="0"/>
          <a:chExt cx="0" cy="0"/>
        </a:xfrm>
      </p:grpSpPr>
      <p:sp>
        <p:nvSpPr>
          <p:cNvPr id="106" name="Google Shape;106;p51"/>
          <p:cNvSpPr txBox="1"/>
          <p:nvPr>
            <p:ph idx="1" type="subTitle"/>
          </p:nvPr>
        </p:nvSpPr>
        <p:spPr>
          <a:xfrm>
            <a:off x="915175" y="3380775"/>
            <a:ext cx="3960600" cy="6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107" name="Google Shape;107;p51"/>
          <p:cNvSpPr txBox="1"/>
          <p:nvPr>
            <p:ph idx="2" type="subTitle"/>
          </p:nvPr>
        </p:nvSpPr>
        <p:spPr>
          <a:xfrm>
            <a:off x="915175" y="4004575"/>
            <a:ext cx="1821000" cy="213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b="1">
                <a:latin typeface="Livvic"/>
                <a:ea typeface="Livvic"/>
                <a:cs typeface="Livvic"/>
                <a:sym typeface="Livvic"/>
              </a:defRPr>
            </a:lvl1pPr>
            <a:lvl2pPr lvl="1" algn="l">
              <a:lnSpc>
                <a:spcPct val="115000"/>
              </a:lnSpc>
              <a:spcBef>
                <a:spcPts val="1600"/>
              </a:spcBef>
              <a:spcAft>
                <a:spcPts val="0"/>
              </a:spcAft>
              <a:buSzPts val="1200"/>
              <a:buNone/>
              <a:defRPr b="1">
                <a:latin typeface="Livvic"/>
                <a:ea typeface="Livvic"/>
                <a:cs typeface="Livvic"/>
                <a:sym typeface="Livvic"/>
              </a:defRPr>
            </a:lvl2pPr>
            <a:lvl3pPr lvl="2" algn="l">
              <a:lnSpc>
                <a:spcPct val="115000"/>
              </a:lnSpc>
              <a:spcBef>
                <a:spcPts val="1600"/>
              </a:spcBef>
              <a:spcAft>
                <a:spcPts val="0"/>
              </a:spcAft>
              <a:buSzPts val="1200"/>
              <a:buNone/>
              <a:defRPr b="1">
                <a:latin typeface="Livvic"/>
                <a:ea typeface="Livvic"/>
                <a:cs typeface="Livvic"/>
                <a:sym typeface="Livvic"/>
              </a:defRPr>
            </a:lvl3pPr>
            <a:lvl4pPr lvl="3" algn="l">
              <a:lnSpc>
                <a:spcPct val="115000"/>
              </a:lnSpc>
              <a:spcBef>
                <a:spcPts val="1600"/>
              </a:spcBef>
              <a:spcAft>
                <a:spcPts val="0"/>
              </a:spcAft>
              <a:buSzPts val="1200"/>
              <a:buNone/>
              <a:defRPr b="1">
                <a:latin typeface="Livvic"/>
                <a:ea typeface="Livvic"/>
                <a:cs typeface="Livvic"/>
                <a:sym typeface="Livvic"/>
              </a:defRPr>
            </a:lvl4pPr>
            <a:lvl5pPr lvl="4" algn="l">
              <a:lnSpc>
                <a:spcPct val="115000"/>
              </a:lnSpc>
              <a:spcBef>
                <a:spcPts val="1600"/>
              </a:spcBef>
              <a:spcAft>
                <a:spcPts val="0"/>
              </a:spcAft>
              <a:buSzPts val="1200"/>
              <a:buNone/>
              <a:defRPr b="1">
                <a:latin typeface="Livvic"/>
                <a:ea typeface="Livvic"/>
                <a:cs typeface="Livvic"/>
                <a:sym typeface="Livvic"/>
              </a:defRPr>
            </a:lvl5pPr>
            <a:lvl6pPr lvl="5" algn="l">
              <a:lnSpc>
                <a:spcPct val="115000"/>
              </a:lnSpc>
              <a:spcBef>
                <a:spcPts val="1600"/>
              </a:spcBef>
              <a:spcAft>
                <a:spcPts val="0"/>
              </a:spcAft>
              <a:buSzPts val="1200"/>
              <a:buNone/>
              <a:defRPr b="1">
                <a:latin typeface="Livvic"/>
                <a:ea typeface="Livvic"/>
                <a:cs typeface="Livvic"/>
                <a:sym typeface="Livvic"/>
              </a:defRPr>
            </a:lvl6pPr>
            <a:lvl7pPr lvl="6" algn="l">
              <a:lnSpc>
                <a:spcPct val="115000"/>
              </a:lnSpc>
              <a:spcBef>
                <a:spcPts val="1600"/>
              </a:spcBef>
              <a:spcAft>
                <a:spcPts val="0"/>
              </a:spcAft>
              <a:buSzPts val="1200"/>
              <a:buNone/>
              <a:defRPr b="1">
                <a:latin typeface="Livvic"/>
                <a:ea typeface="Livvic"/>
                <a:cs typeface="Livvic"/>
                <a:sym typeface="Livvic"/>
              </a:defRPr>
            </a:lvl7pPr>
            <a:lvl8pPr lvl="7" algn="l">
              <a:lnSpc>
                <a:spcPct val="115000"/>
              </a:lnSpc>
              <a:spcBef>
                <a:spcPts val="1600"/>
              </a:spcBef>
              <a:spcAft>
                <a:spcPts val="0"/>
              </a:spcAft>
              <a:buSzPts val="1200"/>
              <a:buNone/>
              <a:defRPr b="1">
                <a:latin typeface="Livvic"/>
                <a:ea typeface="Livvic"/>
                <a:cs typeface="Livvic"/>
                <a:sym typeface="Livvic"/>
              </a:defRPr>
            </a:lvl8pPr>
            <a:lvl9pPr lvl="8" algn="l">
              <a:lnSpc>
                <a:spcPct val="115000"/>
              </a:lnSpc>
              <a:spcBef>
                <a:spcPts val="1600"/>
              </a:spcBef>
              <a:spcAft>
                <a:spcPts val="1600"/>
              </a:spcAft>
              <a:buSzPts val="1200"/>
              <a:buNone/>
              <a:defRPr b="1">
                <a:latin typeface="Livvic"/>
                <a:ea typeface="Livvic"/>
                <a:cs typeface="Livvic"/>
                <a:sym typeface="Livvic"/>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108" name="Shape 108"/>
        <p:cNvGrpSpPr/>
        <p:nvPr/>
      </p:nvGrpSpPr>
      <p:grpSpPr>
        <a:xfrm>
          <a:off x="0" y="0"/>
          <a:ext cx="0" cy="0"/>
          <a:chOff x="0" y="0"/>
          <a:chExt cx="0" cy="0"/>
        </a:xfrm>
      </p:grpSpPr>
      <p:sp>
        <p:nvSpPr>
          <p:cNvPr id="109" name="Google Shape;109;p52"/>
          <p:cNvSpPr txBox="1"/>
          <p:nvPr>
            <p:ph idx="1" type="subTitle"/>
          </p:nvPr>
        </p:nvSpPr>
        <p:spPr>
          <a:xfrm>
            <a:off x="2117847" y="3380460"/>
            <a:ext cx="29514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110" name="Google Shape;110;p52"/>
          <p:cNvSpPr txBox="1"/>
          <p:nvPr>
            <p:ph type="ctrTitle"/>
          </p:nvPr>
        </p:nvSpPr>
        <p:spPr>
          <a:xfrm rot="-5400000">
            <a:off x="-343101" y="1759150"/>
            <a:ext cx="2888100" cy="897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111" name="Shape 111"/>
        <p:cNvGrpSpPr/>
        <p:nvPr/>
      </p:nvGrpSpPr>
      <p:grpSpPr>
        <a:xfrm>
          <a:off x="0" y="0"/>
          <a:ext cx="0" cy="0"/>
          <a:chOff x="0" y="0"/>
          <a:chExt cx="0" cy="0"/>
        </a:xfrm>
      </p:grpSpPr>
      <p:sp>
        <p:nvSpPr>
          <p:cNvPr id="112" name="Google Shape;112;p53"/>
          <p:cNvSpPr txBox="1"/>
          <p:nvPr>
            <p:ph idx="1" type="subTitle"/>
          </p:nvPr>
        </p:nvSpPr>
        <p:spPr>
          <a:xfrm flipH="1">
            <a:off x="4189625" y="3380460"/>
            <a:ext cx="29514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113" name="Google Shape;113;p53"/>
          <p:cNvSpPr txBox="1"/>
          <p:nvPr>
            <p:ph type="ctrTitle"/>
          </p:nvPr>
        </p:nvSpPr>
        <p:spPr>
          <a:xfrm rot="5400000">
            <a:off x="6612409" y="1752564"/>
            <a:ext cx="2888100" cy="89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114" name="Shape 114"/>
        <p:cNvGrpSpPr/>
        <p:nvPr/>
      </p:nvGrpSpPr>
      <p:grpSpPr>
        <a:xfrm>
          <a:off x="0" y="0"/>
          <a:ext cx="0" cy="0"/>
          <a:chOff x="0" y="0"/>
          <a:chExt cx="0" cy="0"/>
        </a:xfrm>
      </p:grpSpPr>
      <p:sp>
        <p:nvSpPr>
          <p:cNvPr id="115" name="Google Shape;115;p54"/>
          <p:cNvSpPr txBox="1"/>
          <p:nvPr>
            <p:ph type="title"/>
          </p:nvPr>
        </p:nvSpPr>
        <p:spPr>
          <a:xfrm>
            <a:off x="3200250" y="1742750"/>
            <a:ext cx="274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600"/>
            </a:lvl1pPr>
            <a:lvl2pPr lvl="1" algn="ctr">
              <a:lnSpc>
                <a:spcPct val="100000"/>
              </a:lnSpc>
              <a:spcBef>
                <a:spcPts val="0"/>
              </a:spcBef>
              <a:spcAft>
                <a:spcPts val="0"/>
              </a:spcAft>
              <a:buSzPts val="2800"/>
              <a:buNone/>
              <a:defRPr sz="3600">
                <a:latin typeface="Catamaran Light"/>
                <a:ea typeface="Catamaran Light"/>
                <a:cs typeface="Catamaran Light"/>
                <a:sym typeface="Catamaran Light"/>
              </a:defRPr>
            </a:lvl2pPr>
            <a:lvl3pPr lvl="2" algn="ctr">
              <a:lnSpc>
                <a:spcPct val="100000"/>
              </a:lnSpc>
              <a:spcBef>
                <a:spcPts val="0"/>
              </a:spcBef>
              <a:spcAft>
                <a:spcPts val="0"/>
              </a:spcAft>
              <a:buSzPts val="2800"/>
              <a:buNone/>
              <a:defRPr sz="3600">
                <a:latin typeface="Catamaran Light"/>
                <a:ea typeface="Catamaran Light"/>
                <a:cs typeface="Catamaran Light"/>
                <a:sym typeface="Catamaran Light"/>
              </a:defRPr>
            </a:lvl3pPr>
            <a:lvl4pPr lvl="3" algn="ctr">
              <a:lnSpc>
                <a:spcPct val="100000"/>
              </a:lnSpc>
              <a:spcBef>
                <a:spcPts val="0"/>
              </a:spcBef>
              <a:spcAft>
                <a:spcPts val="0"/>
              </a:spcAft>
              <a:buSzPts val="2800"/>
              <a:buNone/>
              <a:defRPr sz="3600">
                <a:latin typeface="Catamaran Light"/>
                <a:ea typeface="Catamaran Light"/>
                <a:cs typeface="Catamaran Light"/>
                <a:sym typeface="Catamaran Light"/>
              </a:defRPr>
            </a:lvl4pPr>
            <a:lvl5pPr lvl="4" algn="ctr">
              <a:lnSpc>
                <a:spcPct val="100000"/>
              </a:lnSpc>
              <a:spcBef>
                <a:spcPts val="0"/>
              </a:spcBef>
              <a:spcAft>
                <a:spcPts val="0"/>
              </a:spcAft>
              <a:buSzPts val="2800"/>
              <a:buNone/>
              <a:defRPr sz="3600">
                <a:latin typeface="Catamaran Light"/>
                <a:ea typeface="Catamaran Light"/>
                <a:cs typeface="Catamaran Light"/>
                <a:sym typeface="Catamaran Light"/>
              </a:defRPr>
            </a:lvl5pPr>
            <a:lvl6pPr lvl="5" algn="ctr">
              <a:lnSpc>
                <a:spcPct val="100000"/>
              </a:lnSpc>
              <a:spcBef>
                <a:spcPts val="0"/>
              </a:spcBef>
              <a:spcAft>
                <a:spcPts val="0"/>
              </a:spcAft>
              <a:buSzPts val="2800"/>
              <a:buNone/>
              <a:defRPr sz="3600">
                <a:latin typeface="Catamaran Light"/>
                <a:ea typeface="Catamaran Light"/>
                <a:cs typeface="Catamaran Light"/>
                <a:sym typeface="Catamaran Light"/>
              </a:defRPr>
            </a:lvl6pPr>
            <a:lvl7pPr lvl="6" algn="ctr">
              <a:lnSpc>
                <a:spcPct val="100000"/>
              </a:lnSpc>
              <a:spcBef>
                <a:spcPts val="0"/>
              </a:spcBef>
              <a:spcAft>
                <a:spcPts val="0"/>
              </a:spcAft>
              <a:buSzPts val="2800"/>
              <a:buNone/>
              <a:defRPr sz="3600">
                <a:latin typeface="Catamaran Light"/>
                <a:ea typeface="Catamaran Light"/>
                <a:cs typeface="Catamaran Light"/>
                <a:sym typeface="Catamaran Light"/>
              </a:defRPr>
            </a:lvl7pPr>
            <a:lvl8pPr lvl="7" algn="ctr">
              <a:lnSpc>
                <a:spcPct val="100000"/>
              </a:lnSpc>
              <a:spcBef>
                <a:spcPts val="0"/>
              </a:spcBef>
              <a:spcAft>
                <a:spcPts val="0"/>
              </a:spcAft>
              <a:buSzPts val="2800"/>
              <a:buNone/>
              <a:defRPr sz="3600">
                <a:latin typeface="Catamaran Light"/>
                <a:ea typeface="Catamaran Light"/>
                <a:cs typeface="Catamaran Light"/>
                <a:sym typeface="Catamaran Light"/>
              </a:defRPr>
            </a:lvl8pPr>
            <a:lvl9pPr lvl="8" algn="ctr">
              <a:lnSpc>
                <a:spcPct val="100000"/>
              </a:lnSpc>
              <a:spcBef>
                <a:spcPts val="0"/>
              </a:spcBef>
              <a:spcAft>
                <a:spcPts val="0"/>
              </a:spcAft>
              <a:buSzPts val="2800"/>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116" name="Shape 116"/>
        <p:cNvGrpSpPr/>
        <p:nvPr/>
      </p:nvGrpSpPr>
      <p:grpSpPr>
        <a:xfrm>
          <a:off x="0" y="0"/>
          <a:ext cx="0" cy="0"/>
          <a:chOff x="0" y="0"/>
          <a:chExt cx="0" cy="0"/>
        </a:xfrm>
      </p:grpSpPr>
      <p:sp>
        <p:nvSpPr>
          <p:cNvPr id="117" name="Google Shape;117;p55"/>
          <p:cNvSpPr txBox="1"/>
          <p:nvPr>
            <p:ph type="ctrTitle"/>
          </p:nvPr>
        </p:nvSpPr>
        <p:spPr>
          <a:xfrm>
            <a:off x="769725" y="1310050"/>
            <a:ext cx="3430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8" name="Google Shape;118;p55"/>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119" name="Shape 119"/>
        <p:cNvGrpSpPr/>
        <p:nvPr/>
      </p:nvGrpSpPr>
      <p:grpSpPr>
        <a:xfrm>
          <a:off x="0" y="0"/>
          <a:ext cx="0" cy="0"/>
          <a:chOff x="0" y="0"/>
          <a:chExt cx="0" cy="0"/>
        </a:xfrm>
      </p:grpSpPr>
      <p:sp>
        <p:nvSpPr>
          <p:cNvPr id="120" name="Google Shape;120;p56"/>
          <p:cNvSpPr txBox="1"/>
          <p:nvPr>
            <p:ph type="ctrTitle"/>
          </p:nvPr>
        </p:nvSpPr>
        <p:spPr>
          <a:xfrm>
            <a:off x="656422" y="1394416"/>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1" name="Google Shape;121;p56"/>
          <p:cNvSpPr txBox="1"/>
          <p:nvPr>
            <p:ph idx="1" type="subTitle"/>
          </p:nvPr>
        </p:nvSpPr>
        <p:spPr>
          <a:xfrm>
            <a:off x="656425" y="1886725"/>
            <a:ext cx="1563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2" name="Google Shape;122;p56"/>
          <p:cNvSpPr txBox="1"/>
          <p:nvPr>
            <p:ph idx="2" type="ctrTitle"/>
          </p:nvPr>
        </p:nvSpPr>
        <p:spPr>
          <a:xfrm>
            <a:off x="2650710" y="139441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3" name="Google Shape;123;p56"/>
          <p:cNvSpPr txBox="1"/>
          <p:nvPr>
            <p:ph idx="3" type="subTitle"/>
          </p:nvPr>
        </p:nvSpPr>
        <p:spPr>
          <a:xfrm>
            <a:off x="2610700" y="1886725"/>
            <a:ext cx="196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24" name="Google Shape;124;p56"/>
          <p:cNvSpPr txBox="1"/>
          <p:nvPr>
            <p:ph idx="4" type="ctrTitle"/>
          </p:nvPr>
        </p:nvSpPr>
        <p:spPr>
          <a:xfrm>
            <a:off x="4638106" y="1394416"/>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25" name="Google Shape;125;p56"/>
          <p:cNvSpPr txBox="1"/>
          <p:nvPr>
            <p:ph idx="5" type="subTitle"/>
          </p:nvPr>
        </p:nvSpPr>
        <p:spPr>
          <a:xfrm>
            <a:off x="4878076" y="1886725"/>
            <a:ext cx="1648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26" name="Google Shape;126;p56"/>
          <p:cNvSpPr txBox="1"/>
          <p:nvPr>
            <p:ph idx="6" type="ctrTitle"/>
          </p:nvPr>
        </p:nvSpPr>
        <p:spPr>
          <a:xfrm rot="5400000">
            <a:off x="6865575" y="1466125"/>
            <a:ext cx="25530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 name="Google Shape;127;p56"/>
          <p:cNvSpPr txBox="1"/>
          <p:nvPr>
            <p:ph idx="7" type="ctrTitle"/>
          </p:nvPr>
        </p:nvSpPr>
        <p:spPr>
          <a:xfrm>
            <a:off x="656422" y="3367816"/>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8" name="Google Shape;128;p56"/>
          <p:cNvSpPr txBox="1"/>
          <p:nvPr>
            <p:ph idx="8" type="subTitle"/>
          </p:nvPr>
        </p:nvSpPr>
        <p:spPr>
          <a:xfrm>
            <a:off x="656425" y="3860125"/>
            <a:ext cx="1563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9" name="Google Shape;129;p56"/>
          <p:cNvSpPr txBox="1"/>
          <p:nvPr>
            <p:ph idx="9" type="ctrTitle"/>
          </p:nvPr>
        </p:nvSpPr>
        <p:spPr>
          <a:xfrm>
            <a:off x="2650710" y="336781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0" name="Google Shape;130;p56"/>
          <p:cNvSpPr txBox="1"/>
          <p:nvPr>
            <p:ph idx="13" type="subTitle"/>
          </p:nvPr>
        </p:nvSpPr>
        <p:spPr>
          <a:xfrm>
            <a:off x="2610700" y="3860125"/>
            <a:ext cx="196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31" name="Google Shape;131;p56"/>
          <p:cNvSpPr txBox="1"/>
          <p:nvPr>
            <p:ph idx="14" type="ctrTitle"/>
          </p:nvPr>
        </p:nvSpPr>
        <p:spPr>
          <a:xfrm>
            <a:off x="4638106" y="3367816"/>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32" name="Google Shape;132;p56"/>
          <p:cNvSpPr txBox="1"/>
          <p:nvPr>
            <p:ph idx="15" type="subTitle"/>
          </p:nvPr>
        </p:nvSpPr>
        <p:spPr>
          <a:xfrm>
            <a:off x="4878076" y="3860125"/>
            <a:ext cx="1648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133" name="Shape 133"/>
        <p:cNvGrpSpPr/>
        <p:nvPr/>
      </p:nvGrpSpPr>
      <p:grpSpPr>
        <a:xfrm>
          <a:off x="0" y="0"/>
          <a:ext cx="0" cy="0"/>
          <a:chOff x="0" y="0"/>
          <a:chExt cx="0" cy="0"/>
        </a:xfrm>
      </p:grpSpPr>
      <p:sp>
        <p:nvSpPr>
          <p:cNvPr id="134" name="Google Shape;134;p57"/>
          <p:cNvSpPr txBox="1"/>
          <p:nvPr>
            <p:ph idx="1" type="subTitle"/>
          </p:nvPr>
        </p:nvSpPr>
        <p:spPr>
          <a:xfrm>
            <a:off x="4633950" y="1847896"/>
            <a:ext cx="18180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35" name="Google Shape;135;p57"/>
          <p:cNvSpPr txBox="1"/>
          <p:nvPr>
            <p:ph idx="2" type="subTitle"/>
          </p:nvPr>
        </p:nvSpPr>
        <p:spPr>
          <a:xfrm>
            <a:off x="4633950" y="3827870"/>
            <a:ext cx="18180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36" name="Google Shape;136;p57"/>
          <p:cNvSpPr txBox="1"/>
          <p:nvPr>
            <p:ph type="ctrTitle"/>
          </p:nvPr>
        </p:nvSpPr>
        <p:spPr>
          <a:xfrm>
            <a:off x="4633950" y="1539296"/>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7" name="Google Shape;137;p57"/>
          <p:cNvSpPr txBox="1"/>
          <p:nvPr>
            <p:ph idx="3" type="ctrTitle"/>
          </p:nvPr>
        </p:nvSpPr>
        <p:spPr>
          <a:xfrm>
            <a:off x="4633950" y="351927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8" name="Google Shape;138;p57"/>
          <p:cNvSpPr txBox="1"/>
          <p:nvPr>
            <p:ph idx="4" type="ctrTitle"/>
          </p:nvPr>
        </p:nvSpPr>
        <p:spPr>
          <a:xfrm rot="5400000">
            <a:off x="6917175" y="1414524"/>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139" name="Shape 139"/>
        <p:cNvGrpSpPr/>
        <p:nvPr/>
      </p:nvGrpSpPr>
      <p:grpSpPr>
        <a:xfrm>
          <a:off x="0" y="0"/>
          <a:ext cx="0" cy="0"/>
          <a:chOff x="0" y="0"/>
          <a:chExt cx="0" cy="0"/>
        </a:xfrm>
      </p:grpSpPr>
      <p:sp>
        <p:nvSpPr>
          <p:cNvPr id="140" name="Google Shape;140;p58"/>
          <p:cNvSpPr txBox="1"/>
          <p:nvPr>
            <p:ph idx="1" type="subTitle"/>
          </p:nvPr>
        </p:nvSpPr>
        <p:spPr>
          <a:xfrm>
            <a:off x="2258125" y="3106325"/>
            <a:ext cx="3029100" cy="1009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1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141" name="Google Shape;141;p58"/>
          <p:cNvSpPr txBox="1"/>
          <p:nvPr>
            <p:ph type="ctrTitle"/>
          </p:nvPr>
        </p:nvSpPr>
        <p:spPr>
          <a:xfrm rot="5400000">
            <a:off x="7241489" y="1041025"/>
            <a:ext cx="1702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142" name="Shape 142"/>
        <p:cNvGrpSpPr/>
        <p:nvPr/>
      </p:nvGrpSpPr>
      <p:grpSpPr>
        <a:xfrm>
          <a:off x="0" y="0"/>
          <a:ext cx="0" cy="0"/>
          <a:chOff x="0" y="0"/>
          <a:chExt cx="0" cy="0"/>
        </a:xfrm>
      </p:grpSpPr>
      <p:sp>
        <p:nvSpPr>
          <p:cNvPr id="143" name="Google Shape;143;p59"/>
          <p:cNvSpPr txBox="1"/>
          <p:nvPr>
            <p:ph idx="1" type="subTitle"/>
          </p:nvPr>
        </p:nvSpPr>
        <p:spPr>
          <a:xfrm flipH="1">
            <a:off x="840600" y="2432150"/>
            <a:ext cx="1650300" cy="75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44" name="Google Shape;144;p59"/>
          <p:cNvSpPr txBox="1"/>
          <p:nvPr>
            <p:ph idx="2" type="subTitle"/>
          </p:nvPr>
        </p:nvSpPr>
        <p:spPr>
          <a:xfrm>
            <a:off x="4702174" y="1049093"/>
            <a:ext cx="1960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45" name="Google Shape;145;p59"/>
          <p:cNvSpPr txBox="1"/>
          <p:nvPr>
            <p:ph type="ctrTitle"/>
          </p:nvPr>
        </p:nvSpPr>
        <p:spPr>
          <a:xfrm>
            <a:off x="-533400" y="2047350"/>
            <a:ext cx="3024300" cy="38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46" name="Google Shape;146;p59"/>
          <p:cNvSpPr txBox="1"/>
          <p:nvPr>
            <p:ph idx="3" type="ctrTitle"/>
          </p:nvPr>
        </p:nvSpPr>
        <p:spPr>
          <a:xfrm>
            <a:off x="4702174" y="664293"/>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7" name="Google Shape;147;p59"/>
          <p:cNvSpPr txBox="1"/>
          <p:nvPr>
            <p:ph idx="4" type="subTitle"/>
          </p:nvPr>
        </p:nvSpPr>
        <p:spPr>
          <a:xfrm>
            <a:off x="4702174" y="3788925"/>
            <a:ext cx="2214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48" name="Google Shape;148;p59"/>
          <p:cNvSpPr txBox="1"/>
          <p:nvPr>
            <p:ph idx="5" type="ctrTitle"/>
          </p:nvPr>
        </p:nvSpPr>
        <p:spPr>
          <a:xfrm>
            <a:off x="4702174" y="3389725"/>
            <a:ext cx="24756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9" name="Google Shape;149;p59"/>
          <p:cNvSpPr txBox="1"/>
          <p:nvPr>
            <p:ph idx="6" type="ctrTitle"/>
          </p:nvPr>
        </p:nvSpPr>
        <p:spPr>
          <a:xfrm rot="5400000">
            <a:off x="6860962"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50" name="Shape 150"/>
        <p:cNvGrpSpPr/>
        <p:nvPr/>
      </p:nvGrpSpPr>
      <p:grpSpPr>
        <a:xfrm>
          <a:off x="0" y="0"/>
          <a:ext cx="0" cy="0"/>
          <a:chOff x="0" y="0"/>
          <a:chExt cx="0" cy="0"/>
        </a:xfrm>
      </p:grpSpPr>
      <p:sp>
        <p:nvSpPr>
          <p:cNvPr id="151" name="Google Shape;151;p60"/>
          <p:cNvSpPr txBox="1"/>
          <p:nvPr>
            <p:ph type="ctrTitle"/>
          </p:nvPr>
        </p:nvSpPr>
        <p:spPr>
          <a:xfrm>
            <a:off x="831200" y="376498"/>
            <a:ext cx="386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52" name="Google Shape;152;p60"/>
          <p:cNvSpPr txBox="1"/>
          <p:nvPr>
            <p:ph idx="1" type="subTitle"/>
          </p:nvPr>
        </p:nvSpPr>
        <p:spPr>
          <a:xfrm>
            <a:off x="831200" y="2314225"/>
            <a:ext cx="3081600" cy="17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53" name="Shape 153"/>
        <p:cNvGrpSpPr/>
        <p:nvPr/>
      </p:nvGrpSpPr>
      <p:grpSpPr>
        <a:xfrm>
          <a:off x="0" y="0"/>
          <a:ext cx="0" cy="0"/>
          <a:chOff x="0" y="0"/>
          <a:chExt cx="0" cy="0"/>
        </a:xfrm>
      </p:grpSpPr>
      <p:sp>
        <p:nvSpPr>
          <p:cNvPr id="154" name="Google Shape;154;p61"/>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155" name="Google Shape;155;p61"/>
          <p:cNvSpPr txBox="1"/>
          <p:nvPr>
            <p:ph type="ctrTitle"/>
          </p:nvPr>
        </p:nvSpPr>
        <p:spPr>
          <a:xfrm rot="5400000">
            <a:off x="6923109"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56" name="Shape 156"/>
        <p:cNvGrpSpPr/>
        <p:nvPr/>
      </p:nvGrpSpPr>
      <p:grpSpPr>
        <a:xfrm>
          <a:off x="0" y="0"/>
          <a:ext cx="0" cy="0"/>
          <a:chOff x="0" y="0"/>
          <a:chExt cx="0" cy="0"/>
        </a:xfrm>
      </p:grpSpPr>
      <p:sp>
        <p:nvSpPr>
          <p:cNvPr id="157" name="Google Shape;157;p62"/>
          <p:cNvSpPr txBox="1"/>
          <p:nvPr>
            <p:ph idx="1" type="body"/>
          </p:nvPr>
        </p:nvSpPr>
        <p:spPr>
          <a:xfrm>
            <a:off x="642050" y="127755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158" name="Google Shape;158;p62"/>
          <p:cNvSpPr txBox="1"/>
          <p:nvPr>
            <p:ph type="ctrTitle"/>
          </p:nvPr>
        </p:nvSpPr>
        <p:spPr>
          <a:xfrm rot="5400000">
            <a:off x="6923109"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9" name="Google Shape;159;p62"/>
          <p:cNvSpPr txBox="1"/>
          <p:nvPr>
            <p:ph idx="2" type="subTitle"/>
          </p:nvPr>
        </p:nvSpPr>
        <p:spPr>
          <a:xfrm>
            <a:off x="642050" y="540000"/>
            <a:ext cx="4655400" cy="96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3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1pPr>
            <a:lvl2pPr lvl="1"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2pPr>
            <a:lvl3pPr lvl="2"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3pPr>
            <a:lvl4pPr lvl="3"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4pPr>
            <a:lvl5pPr lvl="4"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5pPr>
            <a:lvl6pPr lvl="5"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6pPr>
            <a:lvl7pPr lvl="6"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7pPr>
            <a:lvl8pPr lvl="7"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8pPr>
            <a:lvl9pPr lvl="8"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9pPr>
          </a:lstStyle>
          <a:p/>
        </p:txBody>
      </p:sp>
      <p:sp>
        <p:nvSpPr>
          <p:cNvPr id="52" name="Google Shape;5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1pPr>
            <a:lvl2pPr indent="-304800" lvl="1" marL="9144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2pPr>
            <a:lvl3pPr indent="-304800" lvl="2" marL="13716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3pPr>
            <a:lvl4pPr indent="-304800" lvl="3" marL="18288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4pPr>
            <a:lvl5pPr indent="-304800" lvl="4" marL="22860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5pPr>
            <a:lvl6pPr indent="-304800" lvl="5" marL="27432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6pPr>
            <a:lvl7pPr indent="-304800" lvl="6" marL="32004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7pPr>
            <a:lvl8pPr indent="-304800" lvl="7" marL="36576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8pPr>
            <a:lvl9pPr indent="-304800" lvl="8" marL="4114800" marR="0" rtl="0" algn="l">
              <a:lnSpc>
                <a:spcPct val="115000"/>
              </a:lnSpc>
              <a:spcBef>
                <a:spcPts val="1600"/>
              </a:spcBef>
              <a:spcAft>
                <a:spcPts val="160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p:nvPr/>
        </p:nvSpPr>
        <p:spPr>
          <a:xfrm>
            <a:off x="3217650" y="0"/>
            <a:ext cx="6044400" cy="5143500"/>
          </a:xfrm>
          <a:prstGeom prst="rect">
            <a:avLst/>
          </a:pr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8"/>
          <p:cNvSpPr/>
          <p:nvPr/>
        </p:nvSpPr>
        <p:spPr>
          <a:xfrm rot="5400000">
            <a:off x="1428875" y="13850"/>
            <a:ext cx="3358800" cy="5026500"/>
          </a:xfrm>
          <a:prstGeom prst="rect">
            <a:avLst/>
          </a:prstGeom>
          <a:solidFill>
            <a:srgbClr val="A16685">
              <a:alpha val="8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8"/>
          <p:cNvPicPr preferRelativeResize="0"/>
          <p:nvPr/>
        </p:nvPicPr>
        <p:blipFill rotWithShape="1">
          <a:blip r:embed="rId3">
            <a:alphaModFix/>
          </a:blip>
          <a:srcRect b="0" l="0" r="0" t="0"/>
          <a:stretch/>
        </p:blipFill>
        <p:spPr>
          <a:xfrm>
            <a:off x="4811250" y="556975"/>
            <a:ext cx="4610601" cy="4029525"/>
          </a:xfrm>
          <a:prstGeom prst="rect">
            <a:avLst/>
          </a:prstGeom>
          <a:noFill/>
          <a:ln>
            <a:noFill/>
          </a:ln>
          <a:effectLst>
            <a:outerShdw blurRad="57150" rotWithShape="0" algn="bl" dir="5400000" dist="19050">
              <a:srgbClr val="000000">
                <a:alpha val="49803"/>
              </a:srgbClr>
            </a:outerShdw>
          </a:effectLst>
        </p:spPr>
      </p:pic>
      <p:sp>
        <p:nvSpPr>
          <p:cNvPr id="167" name="Google Shape;167;p8"/>
          <p:cNvSpPr/>
          <p:nvPr/>
        </p:nvSpPr>
        <p:spPr>
          <a:xfrm rot="5400000">
            <a:off x="7382850" y="2402275"/>
            <a:ext cx="3358800" cy="258900"/>
          </a:xfrm>
          <a:prstGeom prst="rect">
            <a:avLst/>
          </a:prstGeom>
          <a:solidFill>
            <a:srgbClr val="A16685">
              <a:alpha val="8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8"/>
          <p:cNvSpPr txBox="1"/>
          <p:nvPr>
            <p:ph type="ctrTitle"/>
          </p:nvPr>
        </p:nvSpPr>
        <p:spPr>
          <a:xfrm>
            <a:off x="682850" y="984350"/>
            <a:ext cx="4493100" cy="246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891"/>
              <a:buFont typeface="Arial"/>
              <a:buNone/>
            </a:pPr>
            <a:r>
              <a:rPr lang="es" sz="2800">
                <a:solidFill>
                  <a:schemeClr val="lt1"/>
                </a:solidFill>
                <a:latin typeface="Livvic SemiBold"/>
                <a:ea typeface="Livvic SemiBold"/>
                <a:cs typeface="Livvic SemiBold"/>
                <a:sym typeface="Livvic SemiBold"/>
              </a:rPr>
              <a:t>STUDY OF WATER TRANSPORT UNDER NON-EQUILIBRIUM CONDITIONS THROUGH CNTS</a:t>
            </a:r>
            <a:endParaRPr sz="2800">
              <a:solidFill>
                <a:schemeClr val="lt1"/>
              </a:solidFill>
              <a:latin typeface="Livvic SemiBold"/>
              <a:ea typeface="Livvic SemiBold"/>
              <a:cs typeface="Livvic SemiBold"/>
              <a:sym typeface="Livvic SemiBold"/>
            </a:endParaRPr>
          </a:p>
        </p:txBody>
      </p:sp>
      <p:sp>
        <p:nvSpPr>
          <p:cNvPr id="169" name="Google Shape;169;p8"/>
          <p:cNvSpPr txBox="1"/>
          <p:nvPr>
            <p:ph idx="1" type="subTitle"/>
          </p:nvPr>
        </p:nvSpPr>
        <p:spPr>
          <a:xfrm>
            <a:off x="3058850" y="3586825"/>
            <a:ext cx="2322300" cy="435900"/>
          </a:xfrm>
          <a:prstGeom prst="rect">
            <a:avLst/>
          </a:prstGeom>
          <a:noFill/>
          <a:ln>
            <a:noFill/>
          </a:ln>
        </p:spPr>
        <p:txBody>
          <a:bodyPr anchorCtr="0" anchor="t" bIns="91425" lIns="91425" spcFirstLastPara="1" rIns="91425" wrap="square" tIns="91425">
            <a:spAutoFit/>
          </a:bodyPr>
          <a:lstStyle/>
          <a:p>
            <a:pPr indent="0" lvl="0" marL="0" rtl="0" algn="r">
              <a:lnSpc>
                <a:spcPct val="80000"/>
              </a:lnSpc>
              <a:spcBef>
                <a:spcPts val="0"/>
              </a:spcBef>
              <a:spcAft>
                <a:spcPts val="0"/>
              </a:spcAft>
              <a:buSzPts val="605"/>
              <a:buNone/>
            </a:pPr>
            <a:r>
              <a:rPr lang="es" sz="2040">
                <a:solidFill>
                  <a:schemeClr val="lt1"/>
                </a:solidFill>
                <a:latin typeface="Livvic"/>
                <a:ea typeface="Livvic"/>
                <a:cs typeface="Livvic"/>
                <a:sym typeface="Livvic"/>
              </a:rPr>
              <a:t>Daniel Bedmar</a:t>
            </a:r>
            <a:endParaRPr sz="2040">
              <a:solidFill>
                <a:schemeClr val="lt1"/>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17"/>
          <p:cNvPicPr preferRelativeResize="0"/>
          <p:nvPr/>
        </p:nvPicPr>
        <p:blipFill rotWithShape="1">
          <a:blip r:embed="rId3">
            <a:alphaModFix/>
          </a:blip>
          <a:srcRect b="0" l="0" r="0" t="0"/>
          <a:stretch/>
        </p:blipFill>
        <p:spPr>
          <a:xfrm>
            <a:off x="0" y="753900"/>
            <a:ext cx="4362116" cy="4389599"/>
          </a:xfrm>
          <a:prstGeom prst="rect">
            <a:avLst/>
          </a:prstGeom>
          <a:noFill/>
          <a:ln>
            <a:noFill/>
          </a:ln>
        </p:spPr>
      </p:pic>
      <p:pic>
        <p:nvPicPr>
          <p:cNvPr id="277" name="Google Shape;277;p17"/>
          <p:cNvPicPr preferRelativeResize="0"/>
          <p:nvPr/>
        </p:nvPicPr>
        <p:blipFill rotWithShape="1">
          <a:blip r:embed="rId4">
            <a:alphaModFix/>
          </a:blip>
          <a:srcRect b="0" l="0" r="0" t="0"/>
          <a:stretch/>
        </p:blipFill>
        <p:spPr>
          <a:xfrm>
            <a:off x="4784476" y="753900"/>
            <a:ext cx="4155925" cy="4389599"/>
          </a:xfrm>
          <a:prstGeom prst="rect">
            <a:avLst/>
          </a:prstGeom>
          <a:noFill/>
          <a:ln>
            <a:noFill/>
          </a:ln>
        </p:spPr>
      </p:pic>
      <p:sp>
        <p:nvSpPr>
          <p:cNvPr id="278" name="Google Shape;278;p17"/>
          <p:cNvSpPr/>
          <p:nvPr/>
        </p:nvSpPr>
        <p:spPr>
          <a:xfrm>
            <a:off x="15675" y="969200"/>
            <a:ext cx="4040400" cy="386100"/>
          </a:xfrm>
          <a:prstGeom prst="roundRect">
            <a:avLst>
              <a:gd fmla="val 16667" name="adj"/>
            </a:avLst>
          </a:prstGeom>
          <a:noFill/>
          <a:ln cap="flat" cmpd="sng" w="28575">
            <a:solidFill>
              <a:srgbClr val="A166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7"/>
          <p:cNvSpPr/>
          <p:nvPr/>
        </p:nvSpPr>
        <p:spPr>
          <a:xfrm>
            <a:off x="4842250" y="1038875"/>
            <a:ext cx="2123400" cy="316500"/>
          </a:xfrm>
          <a:prstGeom prst="roundRect">
            <a:avLst>
              <a:gd fmla="val 16667" name="adj"/>
            </a:avLst>
          </a:prstGeom>
          <a:noFill/>
          <a:ln cap="flat" cmpd="sng" w="28575">
            <a:solidFill>
              <a:srgbClr val="A166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7"/>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2800"/>
              <a:buFont typeface="Arial"/>
              <a:buNone/>
            </a:pPr>
            <a:r>
              <a:rPr lang="es" sz="2400">
                <a:solidFill>
                  <a:srgbClr val="A16685"/>
                </a:solidFill>
                <a:latin typeface="Livvic SemiBold"/>
                <a:ea typeface="Livvic SemiBold"/>
                <a:cs typeface="Livvic SemiBold"/>
                <a:sym typeface="Livvic SemiBold"/>
              </a:rPr>
              <a:t>METHODS</a:t>
            </a:r>
            <a:endParaRPr sz="2400">
              <a:solidFill>
                <a:srgbClr val="A16685"/>
              </a:solidFill>
              <a:latin typeface="Livvic SemiBold"/>
              <a:ea typeface="Livvic SemiBold"/>
              <a:cs typeface="Livvic SemiBold"/>
              <a:sym typeface="Livvic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18"/>
          <p:cNvPicPr preferRelativeResize="0"/>
          <p:nvPr/>
        </p:nvPicPr>
        <p:blipFill rotWithShape="1">
          <a:blip r:embed="rId3">
            <a:alphaModFix/>
          </a:blip>
          <a:srcRect b="0" l="0" r="0" t="0"/>
          <a:stretch/>
        </p:blipFill>
        <p:spPr>
          <a:xfrm>
            <a:off x="0" y="753900"/>
            <a:ext cx="4362116" cy="4389599"/>
          </a:xfrm>
          <a:prstGeom prst="rect">
            <a:avLst/>
          </a:prstGeom>
          <a:noFill/>
          <a:ln>
            <a:noFill/>
          </a:ln>
        </p:spPr>
      </p:pic>
      <p:pic>
        <p:nvPicPr>
          <p:cNvPr id="286" name="Google Shape;286;p18"/>
          <p:cNvPicPr preferRelativeResize="0"/>
          <p:nvPr/>
        </p:nvPicPr>
        <p:blipFill rotWithShape="1">
          <a:blip r:embed="rId4">
            <a:alphaModFix/>
          </a:blip>
          <a:srcRect b="0" l="0" r="0" t="0"/>
          <a:stretch/>
        </p:blipFill>
        <p:spPr>
          <a:xfrm>
            <a:off x="4784476" y="753900"/>
            <a:ext cx="4155925" cy="4389599"/>
          </a:xfrm>
          <a:prstGeom prst="rect">
            <a:avLst/>
          </a:prstGeom>
          <a:noFill/>
          <a:ln>
            <a:noFill/>
          </a:ln>
        </p:spPr>
      </p:pic>
      <p:sp>
        <p:nvSpPr>
          <p:cNvPr id="287" name="Google Shape;287;p18"/>
          <p:cNvSpPr/>
          <p:nvPr/>
        </p:nvSpPr>
        <p:spPr>
          <a:xfrm>
            <a:off x="15675" y="1424975"/>
            <a:ext cx="4040400" cy="753900"/>
          </a:xfrm>
          <a:prstGeom prst="roundRect">
            <a:avLst>
              <a:gd fmla="val 16667" name="adj"/>
            </a:avLst>
          </a:prstGeom>
          <a:noFill/>
          <a:ln cap="flat" cmpd="sng" w="28575">
            <a:solidFill>
              <a:srgbClr val="A166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8"/>
          <p:cNvSpPr/>
          <p:nvPr/>
        </p:nvSpPr>
        <p:spPr>
          <a:xfrm>
            <a:off x="4710550" y="1356350"/>
            <a:ext cx="4287600" cy="1289700"/>
          </a:xfrm>
          <a:prstGeom prst="roundRect">
            <a:avLst>
              <a:gd fmla="val 16667" name="adj"/>
            </a:avLst>
          </a:prstGeom>
          <a:noFill/>
          <a:ln cap="flat" cmpd="sng" w="28575">
            <a:solidFill>
              <a:srgbClr val="A166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8"/>
          <p:cNvSpPr/>
          <p:nvPr/>
        </p:nvSpPr>
        <p:spPr>
          <a:xfrm>
            <a:off x="4784475" y="1812950"/>
            <a:ext cx="1141800" cy="306600"/>
          </a:xfrm>
          <a:prstGeom prst="roundRect">
            <a:avLst>
              <a:gd fmla="val 16667" name="adj"/>
            </a:avLst>
          </a:prstGeom>
          <a:noFill/>
          <a:ln cap="flat" cmpd="sng" w="28575">
            <a:solidFill>
              <a:srgbClr val="DE9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8"/>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2800"/>
              <a:buFont typeface="Arial"/>
              <a:buNone/>
            </a:pPr>
            <a:r>
              <a:rPr lang="es" sz="2400">
                <a:solidFill>
                  <a:srgbClr val="A16685"/>
                </a:solidFill>
                <a:latin typeface="Livvic SemiBold"/>
                <a:ea typeface="Livvic SemiBold"/>
                <a:cs typeface="Livvic SemiBold"/>
                <a:sym typeface="Livvic SemiBold"/>
              </a:rPr>
              <a:t>METHODS</a:t>
            </a:r>
            <a:endParaRPr sz="2400">
              <a:solidFill>
                <a:srgbClr val="A16685"/>
              </a:solidFill>
              <a:latin typeface="Livvic SemiBold"/>
              <a:ea typeface="Livvic SemiBold"/>
              <a:cs typeface="Livvic SemiBold"/>
              <a:sym typeface="Livvic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19"/>
          <p:cNvPicPr preferRelativeResize="0"/>
          <p:nvPr/>
        </p:nvPicPr>
        <p:blipFill rotWithShape="1">
          <a:blip r:embed="rId3">
            <a:alphaModFix/>
          </a:blip>
          <a:srcRect b="0" l="0" r="0" t="0"/>
          <a:stretch/>
        </p:blipFill>
        <p:spPr>
          <a:xfrm>
            <a:off x="0" y="753900"/>
            <a:ext cx="4362116" cy="4389599"/>
          </a:xfrm>
          <a:prstGeom prst="rect">
            <a:avLst/>
          </a:prstGeom>
          <a:noFill/>
          <a:ln>
            <a:noFill/>
          </a:ln>
        </p:spPr>
      </p:pic>
      <p:pic>
        <p:nvPicPr>
          <p:cNvPr id="296" name="Google Shape;296;p19"/>
          <p:cNvPicPr preferRelativeResize="0"/>
          <p:nvPr/>
        </p:nvPicPr>
        <p:blipFill rotWithShape="1">
          <a:blip r:embed="rId4">
            <a:alphaModFix/>
          </a:blip>
          <a:srcRect b="0" l="0" r="0" t="0"/>
          <a:stretch/>
        </p:blipFill>
        <p:spPr>
          <a:xfrm>
            <a:off x="4784476" y="753900"/>
            <a:ext cx="4155925" cy="4389599"/>
          </a:xfrm>
          <a:prstGeom prst="rect">
            <a:avLst/>
          </a:prstGeom>
          <a:noFill/>
          <a:ln>
            <a:noFill/>
          </a:ln>
        </p:spPr>
      </p:pic>
      <p:sp>
        <p:nvSpPr>
          <p:cNvPr id="297" name="Google Shape;297;p19"/>
          <p:cNvSpPr/>
          <p:nvPr/>
        </p:nvSpPr>
        <p:spPr>
          <a:xfrm>
            <a:off x="0" y="2194800"/>
            <a:ext cx="4040400" cy="753900"/>
          </a:xfrm>
          <a:prstGeom prst="roundRect">
            <a:avLst>
              <a:gd fmla="val 16667" name="adj"/>
            </a:avLst>
          </a:prstGeom>
          <a:noFill/>
          <a:ln cap="flat" cmpd="sng" w="28575">
            <a:solidFill>
              <a:srgbClr val="A166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9"/>
          <p:cNvSpPr/>
          <p:nvPr/>
        </p:nvSpPr>
        <p:spPr>
          <a:xfrm>
            <a:off x="4718650" y="2643925"/>
            <a:ext cx="4287600" cy="1217400"/>
          </a:xfrm>
          <a:prstGeom prst="roundRect">
            <a:avLst>
              <a:gd fmla="val 16667" name="adj"/>
            </a:avLst>
          </a:prstGeom>
          <a:noFill/>
          <a:ln cap="flat" cmpd="sng" w="28575">
            <a:solidFill>
              <a:srgbClr val="A166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9"/>
          <p:cNvSpPr/>
          <p:nvPr/>
        </p:nvSpPr>
        <p:spPr>
          <a:xfrm>
            <a:off x="0" y="2430425"/>
            <a:ext cx="2234700" cy="213600"/>
          </a:xfrm>
          <a:prstGeom prst="roundRect">
            <a:avLst>
              <a:gd fmla="val 16667" name="adj"/>
            </a:avLst>
          </a:prstGeom>
          <a:noFill/>
          <a:ln cap="flat" cmpd="sng" w="28575">
            <a:solidFill>
              <a:srgbClr val="DE9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9"/>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2800"/>
              <a:buFont typeface="Arial"/>
              <a:buNone/>
            </a:pPr>
            <a:r>
              <a:rPr lang="es" sz="2400">
                <a:solidFill>
                  <a:srgbClr val="A16685"/>
                </a:solidFill>
                <a:latin typeface="Livvic SemiBold"/>
                <a:ea typeface="Livvic SemiBold"/>
                <a:cs typeface="Livvic SemiBold"/>
                <a:sym typeface="Livvic SemiBold"/>
              </a:rPr>
              <a:t>METHODS</a:t>
            </a:r>
            <a:endParaRPr sz="2400">
              <a:solidFill>
                <a:srgbClr val="A16685"/>
              </a:solidFill>
              <a:latin typeface="Livvic SemiBold"/>
              <a:ea typeface="Livvic SemiBold"/>
              <a:cs typeface="Livvic SemiBold"/>
              <a:sym typeface="Livvic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20"/>
          <p:cNvPicPr preferRelativeResize="0"/>
          <p:nvPr/>
        </p:nvPicPr>
        <p:blipFill rotWithShape="1">
          <a:blip r:embed="rId3">
            <a:alphaModFix/>
          </a:blip>
          <a:srcRect b="0" l="0" r="0" t="0"/>
          <a:stretch/>
        </p:blipFill>
        <p:spPr>
          <a:xfrm>
            <a:off x="0" y="753900"/>
            <a:ext cx="4362116" cy="4389599"/>
          </a:xfrm>
          <a:prstGeom prst="rect">
            <a:avLst/>
          </a:prstGeom>
          <a:noFill/>
          <a:ln>
            <a:noFill/>
          </a:ln>
        </p:spPr>
      </p:pic>
      <p:pic>
        <p:nvPicPr>
          <p:cNvPr id="306" name="Google Shape;306;p20"/>
          <p:cNvPicPr preferRelativeResize="0"/>
          <p:nvPr/>
        </p:nvPicPr>
        <p:blipFill rotWithShape="1">
          <a:blip r:embed="rId4">
            <a:alphaModFix/>
          </a:blip>
          <a:srcRect b="0" l="0" r="0" t="0"/>
          <a:stretch/>
        </p:blipFill>
        <p:spPr>
          <a:xfrm>
            <a:off x="4784476" y="753900"/>
            <a:ext cx="4155925" cy="4389599"/>
          </a:xfrm>
          <a:prstGeom prst="rect">
            <a:avLst/>
          </a:prstGeom>
          <a:noFill/>
          <a:ln>
            <a:noFill/>
          </a:ln>
        </p:spPr>
      </p:pic>
      <p:sp>
        <p:nvSpPr>
          <p:cNvPr id="307" name="Google Shape;307;p20"/>
          <p:cNvSpPr/>
          <p:nvPr/>
        </p:nvSpPr>
        <p:spPr>
          <a:xfrm>
            <a:off x="0" y="2979150"/>
            <a:ext cx="4040400" cy="753900"/>
          </a:xfrm>
          <a:prstGeom prst="roundRect">
            <a:avLst>
              <a:gd fmla="val 16667" name="adj"/>
            </a:avLst>
          </a:prstGeom>
          <a:noFill/>
          <a:ln cap="flat" cmpd="sng" w="28575">
            <a:solidFill>
              <a:srgbClr val="A166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0"/>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2800"/>
              <a:buFont typeface="Arial"/>
              <a:buNone/>
            </a:pPr>
            <a:r>
              <a:rPr lang="es" sz="2400">
                <a:solidFill>
                  <a:srgbClr val="A16685"/>
                </a:solidFill>
                <a:latin typeface="Livvic SemiBold"/>
                <a:ea typeface="Livvic SemiBold"/>
                <a:cs typeface="Livvic SemiBold"/>
                <a:sym typeface="Livvic SemiBold"/>
              </a:rPr>
              <a:t>METHODS</a:t>
            </a:r>
            <a:endParaRPr sz="2400">
              <a:solidFill>
                <a:srgbClr val="A16685"/>
              </a:solidFill>
              <a:latin typeface="Livvic SemiBold"/>
              <a:ea typeface="Livvic SemiBold"/>
              <a:cs typeface="Livvic SemiBold"/>
              <a:sym typeface="Livvic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1"/>
          <p:cNvPicPr preferRelativeResize="0"/>
          <p:nvPr/>
        </p:nvPicPr>
        <p:blipFill rotWithShape="1">
          <a:blip r:embed="rId3">
            <a:alphaModFix/>
          </a:blip>
          <a:srcRect b="0" l="0" r="0" t="0"/>
          <a:stretch/>
        </p:blipFill>
        <p:spPr>
          <a:xfrm>
            <a:off x="0" y="753900"/>
            <a:ext cx="4362116" cy="4389599"/>
          </a:xfrm>
          <a:prstGeom prst="rect">
            <a:avLst/>
          </a:prstGeom>
          <a:noFill/>
          <a:ln>
            <a:noFill/>
          </a:ln>
        </p:spPr>
      </p:pic>
      <p:pic>
        <p:nvPicPr>
          <p:cNvPr id="314" name="Google Shape;314;p21"/>
          <p:cNvPicPr preferRelativeResize="0"/>
          <p:nvPr/>
        </p:nvPicPr>
        <p:blipFill rotWithShape="1">
          <a:blip r:embed="rId4">
            <a:alphaModFix/>
          </a:blip>
          <a:srcRect b="0" l="0" r="0" t="0"/>
          <a:stretch/>
        </p:blipFill>
        <p:spPr>
          <a:xfrm>
            <a:off x="4784476" y="753900"/>
            <a:ext cx="4155925" cy="4389599"/>
          </a:xfrm>
          <a:prstGeom prst="rect">
            <a:avLst/>
          </a:prstGeom>
          <a:noFill/>
          <a:ln>
            <a:noFill/>
          </a:ln>
        </p:spPr>
      </p:pic>
      <p:sp>
        <p:nvSpPr>
          <p:cNvPr id="315" name="Google Shape;315;p21"/>
          <p:cNvSpPr/>
          <p:nvPr/>
        </p:nvSpPr>
        <p:spPr>
          <a:xfrm>
            <a:off x="0" y="3793675"/>
            <a:ext cx="4287600" cy="856500"/>
          </a:xfrm>
          <a:prstGeom prst="roundRect">
            <a:avLst>
              <a:gd fmla="val 16667" name="adj"/>
            </a:avLst>
          </a:prstGeom>
          <a:noFill/>
          <a:ln cap="flat" cmpd="sng" w="28575">
            <a:solidFill>
              <a:srgbClr val="A166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1"/>
          <p:cNvSpPr/>
          <p:nvPr/>
        </p:nvSpPr>
        <p:spPr>
          <a:xfrm>
            <a:off x="4718625" y="3865700"/>
            <a:ext cx="4287600" cy="1112100"/>
          </a:xfrm>
          <a:prstGeom prst="roundRect">
            <a:avLst>
              <a:gd fmla="val 16667" name="adj"/>
            </a:avLst>
          </a:prstGeom>
          <a:noFill/>
          <a:ln cap="flat" cmpd="sng" w="28575">
            <a:solidFill>
              <a:srgbClr val="A166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1"/>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2800"/>
              <a:buFont typeface="Arial"/>
              <a:buNone/>
            </a:pPr>
            <a:r>
              <a:rPr lang="es" sz="2400">
                <a:solidFill>
                  <a:srgbClr val="A16685"/>
                </a:solidFill>
                <a:latin typeface="Livvic SemiBold"/>
                <a:ea typeface="Livvic SemiBold"/>
                <a:cs typeface="Livvic SemiBold"/>
                <a:sym typeface="Livvic SemiBold"/>
              </a:rPr>
              <a:t>METHODS</a:t>
            </a:r>
            <a:endParaRPr sz="2400">
              <a:solidFill>
                <a:srgbClr val="A16685"/>
              </a:solidFill>
              <a:latin typeface="Livvic SemiBold"/>
              <a:ea typeface="Livvic SemiBold"/>
              <a:cs typeface="Livvic SemiBold"/>
              <a:sym typeface="Livvic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22"/>
          <p:cNvPicPr preferRelativeResize="0"/>
          <p:nvPr/>
        </p:nvPicPr>
        <p:blipFill rotWithShape="1">
          <a:blip r:embed="rId3">
            <a:alphaModFix/>
          </a:blip>
          <a:srcRect b="0" l="0" r="0" t="0"/>
          <a:stretch/>
        </p:blipFill>
        <p:spPr>
          <a:xfrm>
            <a:off x="0" y="753900"/>
            <a:ext cx="4362116" cy="4389599"/>
          </a:xfrm>
          <a:prstGeom prst="rect">
            <a:avLst/>
          </a:prstGeom>
          <a:noFill/>
          <a:ln>
            <a:noFill/>
          </a:ln>
        </p:spPr>
      </p:pic>
      <p:pic>
        <p:nvPicPr>
          <p:cNvPr id="323" name="Google Shape;323;p22"/>
          <p:cNvPicPr preferRelativeResize="0"/>
          <p:nvPr/>
        </p:nvPicPr>
        <p:blipFill rotWithShape="1">
          <a:blip r:embed="rId4">
            <a:alphaModFix/>
          </a:blip>
          <a:srcRect b="0" l="0" r="0" t="0"/>
          <a:stretch/>
        </p:blipFill>
        <p:spPr>
          <a:xfrm>
            <a:off x="4784476" y="753900"/>
            <a:ext cx="4155925" cy="4389599"/>
          </a:xfrm>
          <a:prstGeom prst="rect">
            <a:avLst/>
          </a:prstGeom>
          <a:noFill/>
          <a:ln>
            <a:noFill/>
          </a:ln>
        </p:spPr>
      </p:pic>
      <p:sp>
        <p:nvSpPr>
          <p:cNvPr id="324" name="Google Shape;324;p22"/>
          <p:cNvSpPr/>
          <p:nvPr/>
        </p:nvSpPr>
        <p:spPr>
          <a:xfrm>
            <a:off x="0" y="4619875"/>
            <a:ext cx="4287600" cy="271500"/>
          </a:xfrm>
          <a:prstGeom prst="roundRect">
            <a:avLst>
              <a:gd fmla="val 16667" name="adj"/>
            </a:avLst>
          </a:prstGeom>
          <a:noFill/>
          <a:ln cap="flat" cmpd="sng" w="28575">
            <a:solidFill>
              <a:srgbClr val="A166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2"/>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2800"/>
              <a:buFont typeface="Arial"/>
              <a:buNone/>
            </a:pPr>
            <a:r>
              <a:rPr lang="es" sz="2400">
                <a:solidFill>
                  <a:srgbClr val="A16685"/>
                </a:solidFill>
                <a:latin typeface="Livvic SemiBold"/>
                <a:ea typeface="Livvic SemiBold"/>
                <a:cs typeface="Livvic SemiBold"/>
                <a:sym typeface="Livvic SemiBold"/>
              </a:rPr>
              <a:t>METHODS</a:t>
            </a:r>
            <a:endParaRPr sz="2400">
              <a:solidFill>
                <a:srgbClr val="A16685"/>
              </a:solidFill>
              <a:latin typeface="Livvic SemiBold"/>
              <a:ea typeface="Livvic SemiBold"/>
              <a:cs typeface="Livvic SemiBold"/>
              <a:sym typeface="Livvic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3"/>
          <p:cNvSpPr/>
          <p:nvPr/>
        </p:nvSpPr>
        <p:spPr>
          <a:xfrm>
            <a:off x="645300" y="1478225"/>
            <a:ext cx="3309900" cy="3665100"/>
          </a:xfrm>
          <a:prstGeom prst="rect">
            <a:avLst/>
          </a:prstGeom>
          <a:solidFill>
            <a:srgbClr val="D4AFC3">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3"/>
          <p:cNvSpPr txBox="1"/>
          <p:nvPr/>
        </p:nvSpPr>
        <p:spPr>
          <a:xfrm>
            <a:off x="645300" y="1176850"/>
            <a:ext cx="32217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A16685"/>
                </a:solidFill>
                <a:latin typeface="Livvic Medium"/>
                <a:ea typeface="Livvic Medium"/>
                <a:cs typeface="Livvic Medium"/>
                <a:sym typeface="Livvic Medium"/>
              </a:rPr>
              <a:t>Equilibration NpzT</a:t>
            </a:r>
            <a:endParaRPr b="0" i="0" sz="2400" u="none" cap="none" strike="noStrike">
              <a:solidFill>
                <a:srgbClr val="A16685"/>
              </a:solidFill>
              <a:latin typeface="Livvic Medium"/>
              <a:ea typeface="Livvic Medium"/>
              <a:cs typeface="Livvic Medium"/>
              <a:sym typeface="Livvic Medium"/>
            </a:endParaRPr>
          </a:p>
        </p:txBody>
      </p:sp>
      <p:sp>
        <p:nvSpPr>
          <p:cNvPr id="332" name="Google Shape;332;p23"/>
          <p:cNvSpPr txBox="1"/>
          <p:nvPr/>
        </p:nvSpPr>
        <p:spPr>
          <a:xfrm>
            <a:off x="187600" y="1961575"/>
            <a:ext cx="3686100" cy="2339700"/>
          </a:xfrm>
          <a:prstGeom prst="rect">
            <a:avLst/>
          </a:prstGeom>
          <a:noFill/>
          <a:ln>
            <a:noFill/>
          </a:ln>
        </p:spPr>
        <p:txBody>
          <a:bodyPr anchorCtr="0" anchor="t" bIns="91425" lIns="91425" spcFirstLastPara="1" rIns="91425" wrap="square" tIns="91425">
            <a:spAutoFit/>
          </a:bodyPr>
          <a:lstStyle/>
          <a:p>
            <a:pPr indent="-355600" lvl="0" marL="914400" marR="0" rtl="0" algn="l">
              <a:lnSpc>
                <a:spcPct val="100000"/>
              </a:lnSpc>
              <a:spcBef>
                <a:spcPts val="0"/>
              </a:spcBef>
              <a:spcAft>
                <a:spcPts val="0"/>
              </a:spcAft>
              <a:buClr>
                <a:schemeClr val="dk2"/>
              </a:buClr>
              <a:buSzPts val="2000"/>
              <a:buFont typeface="Arial"/>
              <a:buChar char="●"/>
            </a:pPr>
            <a:r>
              <a:rPr lang="es" sz="2000">
                <a:solidFill>
                  <a:schemeClr val="dk2"/>
                </a:solidFill>
              </a:rPr>
              <a:t>System in equilibrium</a:t>
            </a:r>
            <a:endParaRPr b="0" i="0" sz="2000" u="none" cap="none" strike="noStrike">
              <a:solidFill>
                <a:schemeClr val="dk2"/>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a:p>
            <a:pPr indent="-355600" lvl="0" marL="914400" marR="0" rtl="0" algn="l">
              <a:lnSpc>
                <a:spcPct val="100000"/>
              </a:lnSpc>
              <a:spcBef>
                <a:spcPts val="0"/>
              </a:spcBef>
              <a:spcAft>
                <a:spcPts val="0"/>
              </a:spcAft>
              <a:buClr>
                <a:schemeClr val="dk2"/>
              </a:buClr>
              <a:buSzPts val="2000"/>
              <a:buFont typeface="Arial"/>
              <a:buChar char="●"/>
            </a:pPr>
            <a:r>
              <a:rPr b="0" i="0" lang="es" sz="2000" u="none" cap="none" strike="noStrike">
                <a:solidFill>
                  <a:schemeClr val="dk2"/>
                </a:solidFill>
                <a:latin typeface="Arial"/>
                <a:ea typeface="Arial"/>
                <a:cs typeface="Arial"/>
                <a:sym typeface="Arial"/>
              </a:rPr>
              <a:t>300 K</a:t>
            </a:r>
            <a:endParaRPr b="0" i="0" sz="2000" u="none" cap="none" strike="noStrike">
              <a:solidFill>
                <a:schemeClr val="dk2"/>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a:p>
            <a:pPr indent="-355600" lvl="0" marL="914400" marR="0" rtl="0" algn="l">
              <a:lnSpc>
                <a:spcPct val="100000"/>
              </a:lnSpc>
              <a:spcBef>
                <a:spcPts val="0"/>
              </a:spcBef>
              <a:spcAft>
                <a:spcPts val="0"/>
              </a:spcAft>
              <a:buClr>
                <a:schemeClr val="dk2"/>
              </a:buClr>
              <a:buSzPts val="2000"/>
              <a:buFont typeface="Arial"/>
              <a:buChar char="●"/>
            </a:pPr>
            <a:r>
              <a:rPr b="0" i="0" lang="es" sz="2000" u="none" cap="none" strike="noStrike">
                <a:solidFill>
                  <a:schemeClr val="dk2"/>
                </a:solidFill>
                <a:latin typeface="Arial"/>
                <a:ea typeface="Arial"/>
                <a:cs typeface="Arial"/>
                <a:sym typeface="Arial"/>
              </a:rPr>
              <a:t>1 atm</a:t>
            </a:r>
            <a:endParaRPr b="0" i="0" sz="2000" u="none" cap="none" strike="noStrike">
              <a:solidFill>
                <a:schemeClr val="dk2"/>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a:p>
            <a:pPr indent="-355600" lvl="0" marL="914400" marR="0" rtl="0" algn="l">
              <a:lnSpc>
                <a:spcPct val="100000"/>
              </a:lnSpc>
              <a:spcBef>
                <a:spcPts val="0"/>
              </a:spcBef>
              <a:spcAft>
                <a:spcPts val="0"/>
              </a:spcAft>
              <a:buClr>
                <a:schemeClr val="dk2"/>
              </a:buClr>
              <a:buSzPts val="2000"/>
              <a:buFont typeface="Arial"/>
              <a:buChar char="●"/>
            </a:pPr>
            <a:r>
              <a:rPr lang="es" sz="2000">
                <a:solidFill>
                  <a:schemeClr val="dk2"/>
                </a:solidFill>
              </a:rPr>
              <a:t>Fixed carbon atoms</a:t>
            </a:r>
            <a:endParaRPr b="0" i="0" sz="2000" u="none" cap="none" strike="noStrike">
              <a:solidFill>
                <a:schemeClr val="dk2"/>
              </a:solidFill>
              <a:latin typeface="Arial"/>
              <a:ea typeface="Arial"/>
              <a:cs typeface="Arial"/>
              <a:sym typeface="Arial"/>
            </a:endParaRPr>
          </a:p>
        </p:txBody>
      </p:sp>
      <p:sp>
        <p:nvSpPr>
          <p:cNvPr id="333" name="Google Shape;333;p23"/>
          <p:cNvSpPr/>
          <p:nvPr/>
        </p:nvSpPr>
        <p:spPr>
          <a:xfrm>
            <a:off x="5273075" y="1547550"/>
            <a:ext cx="3309900" cy="3665100"/>
          </a:xfrm>
          <a:prstGeom prst="rect">
            <a:avLst/>
          </a:prstGeom>
          <a:solidFill>
            <a:srgbClr val="D4AFC3">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3"/>
          <p:cNvSpPr txBox="1"/>
          <p:nvPr/>
        </p:nvSpPr>
        <p:spPr>
          <a:xfrm>
            <a:off x="5273075" y="1246175"/>
            <a:ext cx="32217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A16685"/>
                </a:solidFill>
                <a:latin typeface="Livvic Medium"/>
                <a:ea typeface="Livvic Medium"/>
                <a:cs typeface="Livvic Medium"/>
                <a:sym typeface="Livvic Medium"/>
              </a:rPr>
              <a:t>Non equilibrium NVT</a:t>
            </a:r>
            <a:endParaRPr b="0" i="0" sz="2400" u="none" cap="none" strike="noStrike">
              <a:solidFill>
                <a:srgbClr val="A16685"/>
              </a:solidFill>
              <a:latin typeface="Livvic Medium"/>
              <a:ea typeface="Livvic Medium"/>
              <a:cs typeface="Livvic Medium"/>
              <a:sym typeface="Livvic Medium"/>
            </a:endParaRPr>
          </a:p>
        </p:txBody>
      </p:sp>
      <p:sp>
        <p:nvSpPr>
          <p:cNvPr id="335" name="Google Shape;335;p23"/>
          <p:cNvSpPr txBox="1"/>
          <p:nvPr/>
        </p:nvSpPr>
        <p:spPr>
          <a:xfrm>
            <a:off x="4815375" y="2030900"/>
            <a:ext cx="3686100" cy="2031900"/>
          </a:xfrm>
          <a:prstGeom prst="rect">
            <a:avLst/>
          </a:prstGeom>
          <a:noFill/>
          <a:ln>
            <a:noFill/>
          </a:ln>
        </p:spPr>
        <p:txBody>
          <a:bodyPr anchorCtr="0" anchor="t" bIns="91425" lIns="91425" spcFirstLastPara="1" rIns="91425" wrap="square" tIns="91425">
            <a:spAutoFit/>
          </a:bodyPr>
          <a:lstStyle/>
          <a:p>
            <a:pPr indent="-355600" lvl="0" marL="914400" marR="0" rtl="0" algn="l">
              <a:lnSpc>
                <a:spcPct val="100000"/>
              </a:lnSpc>
              <a:spcBef>
                <a:spcPts val="0"/>
              </a:spcBef>
              <a:spcAft>
                <a:spcPts val="0"/>
              </a:spcAft>
              <a:buClr>
                <a:schemeClr val="dk2"/>
              </a:buClr>
              <a:buSzPts val="2000"/>
              <a:buFont typeface="Arial"/>
              <a:buChar char="●"/>
            </a:pPr>
            <a:r>
              <a:rPr lang="es" sz="2000">
                <a:solidFill>
                  <a:schemeClr val="dk2"/>
                </a:solidFill>
              </a:rPr>
              <a:t>System under pressure</a:t>
            </a:r>
            <a:endParaRPr b="0" i="0" sz="2000" u="none" cap="none" strike="noStrike">
              <a:solidFill>
                <a:schemeClr val="dk2"/>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a:p>
            <a:pPr indent="-355600" lvl="0" marL="914400" marR="0" rtl="0" algn="l">
              <a:lnSpc>
                <a:spcPct val="100000"/>
              </a:lnSpc>
              <a:spcBef>
                <a:spcPts val="0"/>
              </a:spcBef>
              <a:spcAft>
                <a:spcPts val="0"/>
              </a:spcAft>
              <a:buClr>
                <a:schemeClr val="dk2"/>
              </a:buClr>
              <a:buSzPts val="2000"/>
              <a:buFont typeface="Arial"/>
              <a:buChar char="●"/>
            </a:pPr>
            <a:r>
              <a:rPr b="0" i="0" lang="es" sz="2000" u="none" cap="none" strike="noStrike">
                <a:solidFill>
                  <a:schemeClr val="dk2"/>
                </a:solidFill>
                <a:latin typeface="Arial"/>
                <a:ea typeface="Arial"/>
                <a:cs typeface="Arial"/>
                <a:sym typeface="Arial"/>
              </a:rPr>
              <a:t>300 K</a:t>
            </a:r>
            <a:endParaRPr b="0" i="0" sz="2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a:p>
            <a:pPr indent="-355600" lvl="0" marL="914400" marR="0" rtl="0" algn="l">
              <a:lnSpc>
                <a:spcPct val="100000"/>
              </a:lnSpc>
              <a:spcBef>
                <a:spcPts val="0"/>
              </a:spcBef>
              <a:spcAft>
                <a:spcPts val="0"/>
              </a:spcAft>
              <a:buClr>
                <a:schemeClr val="dk2"/>
              </a:buClr>
              <a:buSzPts val="2000"/>
              <a:buFont typeface="Arial"/>
              <a:buChar char="●"/>
            </a:pPr>
            <a:r>
              <a:rPr lang="es" sz="2000">
                <a:solidFill>
                  <a:schemeClr val="dk2"/>
                </a:solidFill>
              </a:rPr>
              <a:t>Fixed carbon atoms</a:t>
            </a:r>
            <a:endParaRPr b="0" i="0" sz="2000" u="none" cap="none" strike="noStrike">
              <a:solidFill>
                <a:schemeClr val="dk2"/>
              </a:solidFill>
              <a:latin typeface="Arial"/>
              <a:ea typeface="Arial"/>
              <a:cs typeface="Arial"/>
              <a:sym typeface="Arial"/>
            </a:endParaRPr>
          </a:p>
        </p:txBody>
      </p:sp>
      <p:sp>
        <p:nvSpPr>
          <p:cNvPr id="336" name="Google Shape;336;p23"/>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2800"/>
              <a:buFont typeface="Arial"/>
              <a:buNone/>
            </a:pPr>
            <a:r>
              <a:rPr lang="es" sz="2400">
                <a:solidFill>
                  <a:srgbClr val="A16685"/>
                </a:solidFill>
                <a:latin typeface="Livvic SemiBold"/>
                <a:ea typeface="Livvic SemiBold"/>
                <a:cs typeface="Livvic SemiBold"/>
                <a:sym typeface="Livvic SemiBold"/>
              </a:rPr>
              <a:t>METHODS</a:t>
            </a:r>
            <a:endParaRPr sz="2400">
              <a:solidFill>
                <a:srgbClr val="A16685"/>
              </a:solidFill>
              <a:latin typeface="Livvic SemiBold"/>
              <a:ea typeface="Livvic SemiBold"/>
              <a:cs typeface="Livvic SemiBold"/>
              <a:sym typeface="Livvic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24"/>
          <p:cNvPicPr preferRelativeResize="0"/>
          <p:nvPr/>
        </p:nvPicPr>
        <p:blipFill rotWithShape="1">
          <a:blip r:embed="rId3">
            <a:alphaModFix/>
          </a:blip>
          <a:srcRect b="0" l="0" r="0" t="0"/>
          <a:stretch/>
        </p:blipFill>
        <p:spPr>
          <a:xfrm>
            <a:off x="0" y="773475"/>
            <a:ext cx="6093612" cy="4370025"/>
          </a:xfrm>
          <a:prstGeom prst="rect">
            <a:avLst/>
          </a:prstGeom>
          <a:noFill/>
          <a:ln>
            <a:noFill/>
          </a:ln>
        </p:spPr>
      </p:pic>
      <p:sp>
        <p:nvSpPr>
          <p:cNvPr id="342" name="Google Shape;342;p24"/>
          <p:cNvSpPr/>
          <p:nvPr/>
        </p:nvSpPr>
        <p:spPr>
          <a:xfrm>
            <a:off x="212775" y="1338925"/>
            <a:ext cx="2468400" cy="513300"/>
          </a:xfrm>
          <a:prstGeom prst="roundRect">
            <a:avLst>
              <a:gd fmla="val 16667" name="adj"/>
            </a:avLst>
          </a:prstGeom>
          <a:noFill/>
          <a:ln cap="flat" cmpd="sng" w="28575">
            <a:solidFill>
              <a:srgbClr val="A166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4"/>
          <p:cNvSpPr/>
          <p:nvPr/>
        </p:nvSpPr>
        <p:spPr>
          <a:xfrm>
            <a:off x="212775" y="1852225"/>
            <a:ext cx="2468400" cy="215100"/>
          </a:xfrm>
          <a:prstGeom prst="roundRect">
            <a:avLst>
              <a:gd fmla="val 16667" name="adj"/>
            </a:avLst>
          </a:prstGeom>
          <a:noFill/>
          <a:ln cap="flat" cmpd="sng" w="28575">
            <a:solidFill>
              <a:srgbClr val="9EBC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4"/>
          <p:cNvSpPr/>
          <p:nvPr/>
        </p:nvSpPr>
        <p:spPr>
          <a:xfrm>
            <a:off x="212775" y="2067325"/>
            <a:ext cx="3514200" cy="673200"/>
          </a:xfrm>
          <a:prstGeom prst="roundRect">
            <a:avLst>
              <a:gd fmla="val 16667" name="adj"/>
            </a:avLst>
          </a:prstGeom>
          <a:noFill/>
          <a:ln cap="flat" cmpd="sng" w="28575">
            <a:solidFill>
              <a:srgbClr val="DE9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4"/>
          <p:cNvSpPr/>
          <p:nvPr/>
        </p:nvSpPr>
        <p:spPr>
          <a:xfrm>
            <a:off x="212775" y="2740525"/>
            <a:ext cx="6007200" cy="1619100"/>
          </a:xfrm>
          <a:prstGeom prst="roundRect">
            <a:avLst>
              <a:gd fmla="val 16667" name="adj"/>
            </a:avLst>
          </a:prstGeom>
          <a:noFill/>
          <a:ln cap="flat" cmpd="sng" w="28575">
            <a:solidFill>
              <a:srgbClr val="0915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4"/>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2800"/>
              <a:buFont typeface="Arial"/>
              <a:buNone/>
            </a:pPr>
            <a:r>
              <a:rPr lang="es" sz="2400">
                <a:solidFill>
                  <a:srgbClr val="A16685"/>
                </a:solidFill>
                <a:latin typeface="Livvic SemiBold"/>
                <a:ea typeface="Livvic SemiBold"/>
                <a:cs typeface="Livvic SemiBold"/>
                <a:sym typeface="Livvic SemiBold"/>
              </a:rPr>
              <a:t>METHODS</a:t>
            </a:r>
            <a:endParaRPr sz="2400">
              <a:solidFill>
                <a:srgbClr val="A16685"/>
              </a:solidFill>
              <a:latin typeface="Livvic SemiBold"/>
              <a:ea typeface="Livvic SemiBold"/>
              <a:cs typeface="Livvic SemiBold"/>
              <a:sym typeface="Livvic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25"/>
          <p:cNvPicPr preferRelativeResize="0"/>
          <p:nvPr/>
        </p:nvPicPr>
        <p:blipFill rotWithShape="1">
          <a:blip r:embed="rId3">
            <a:alphaModFix/>
          </a:blip>
          <a:srcRect b="0" l="0" r="0" t="0"/>
          <a:stretch/>
        </p:blipFill>
        <p:spPr>
          <a:xfrm>
            <a:off x="171925" y="1164573"/>
            <a:ext cx="4188297" cy="3948674"/>
          </a:xfrm>
          <a:prstGeom prst="rect">
            <a:avLst/>
          </a:prstGeom>
          <a:noFill/>
          <a:ln>
            <a:noFill/>
          </a:ln>
        </p:spPr>
      </p:pic>
      <p:sp>
        <p:nvSpPr>
          <p:cNvPr id="352" name="Google Shape;352;p25"/>
          <p:cNvSpPr txBox="1"/>
          <p:nvPr/>
        </p:nvSpPr>
        <p:spPr>
          <a:xfrm>
            <a:off x="3791100" y="2287050"/>
            <a:ext cx="1561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dk2"/>
                </a:solidFill>
                <a:latin typeface="Livvic SemiBold"/>
                <a:ea typeface="Livvic SemiBold"/>
                <a:cs typeface="Livvic SemiBold"/>
                <a:sym typeface="Livvic SemiBold"/>
              </a:rPr>
              <a:t>flow.tcl</a:t>
            </a:r>
            <a:endParaRPr b="0" i="0" sz="2500" u="none" cap="none" strike="noStrike">
              <a:solidFill>
                <a:schemeClr val="dk2"/>
              </a:solidFill>
              <a:latin typeface="Livvic SemiBold"/>
              <a:ea typeface="Livvic SemiBold"/>
              <a:cs typeface="Livvic SemiBold"/>
              <a:sym typeface="Livvic SemiBold"/>
            </a:endParaRPr>
          </a:p>
        </p:txBody>
      </p:sp>
      <p:pic>
        <p:nvPicPr>
          <p:cNvPr id="353" name="Google Shape;353;p25"/>
          <p:cNvPicPr preferRelativeResize="0"/>
          <p:nvPr/>
        </p:nvPicPr>
        <p:blipFill rotWithShape="1">
          <a:blip r:embed="rId4">
            <a:alphaModFix/>
          </a:blip>
          <a:srcRect b="0" l="0" r="0" t="0"/>
          <a:stretch/>
        </p:blipFill>
        <p:spPr>
          <a:xfrm>
            <a:off x="4658350" y="862575"/>
            <a:ext cx="3377625" cy="4250676"/>
          </a:xfrm>
          <a:prstGeom prst="rect">
            <a:avLst/>
          </a:prstGeom>
          <a:noFill/>
          <a:ln>
            <a:noFill/>
          </a:ln>
        </p:spPr>
      </p:pic>
      <p:sp>
        <p:nvSpPr>
          <p:cNvPr id="354" name="Google Shape;354;p25"/>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lnSpc>
                <a:spcPct val="100000"/>
              </a:lnSpc>
              <a:spcBef>
                <a:spcPts val="0"/>
              </a:spcBef>
              <a:spcAft>
                <a:spcPts val="0"/>
              </a:spcAft>
              <a:buSzPts val="2800"/>
              <a:buNone/>
            </a:pPr>
            <a:r>
              <a:rPr lang="es" sz="2400">
                <a:solidFill>
                  <a:srgbClr val="A16685"/>
                </a:solidFill>
                <a:latin typeface="Livvic SemiBold"/>
                <a:ea typeface="Livvic SemiBold"/>
                <a:cs typeface="Livvic SemiBold"/>
                <a:sym typeface="Livvic SemiBold"/>
              </a:rPr>
              <a:t>ANALYSIS</a:t>
            </a:r>
            <a:endParaRPr sz="2400">
              <a:solidFill>
                <a:srgbClr val="A16685"/>
              </a:solidFill>
              <a:latin typeface="Livvic SemiBold"/>
              <a:ea typeface="Livvic SemiBold"/>
              <a:cs typeface="Livvic SemiBold"/>
              <a:sym typeface="Livvic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26"/>
          <p:cNvPicPr preferRelativeResize="0"/>
          <p:nvPr/>
        </p:nvPicPr>
        <p:blipFill rotWithShape="1">
          <a:blip r:embed="rId3">
            <a:alphaModFix/>
          </a:blip>
          <a:srcRect b="0" l="0" r="0" t="0"/>
          <a:stretch/>
        </p:blipFill>
        <p:spPr>
          <a:xfrm>
            <a:off x="0" y="772803"/>
            <a:ext cx="3323094" cy="4370700"/>
          </a:xfrm>
          <a:prstGeom prst="rect">
            <a:avLst/>
          </a:prstGeom>
          <a:noFill/>
          <a:ln>
            <a:noFill/>
          </a:ln>
        </p:spPr>
      </p:pic>
      <p:pic>
        <p:nvPicPr>
          <p:cNvPr id="360" name="Google Shape;360;p26"/>
          <p:cNvPicPr preferRelativeResize="0"/>
          <p:nvPr/>
        </p:nvPicPr>
        <p:blipFill rotWithShape="1">
          <a:blip r:embed="rId4">
            <a:alphaModFix/>
          </a:blip>
          <a:srcRect b="0" l="0" r="0" t="0"/>
          <a:stretch/>
        </p:blipFill>
        <p:spPr>
          <a:xfrm>
            <a:off x="4195365" y="772800"/>
            <a:ext cx="4948632" cy="4370702"/>
          </a:xfrm>
          <a:prstGeom prst="rect">
            <a:avLst/>
          </a:prstGeom>
          <a:noFill/>
          <a:ln>
            <a:noFill/>
          </a:ln>
        </p:spPr>
      </p:pic>
      <p:sp>
        <p:nvSpPr>
          <p:cNvPr id="361" name="Google Shape;361;p26"/>
          <p:cNvSpPr txBox="1"/>
          <p:nvPr/>
        </p:nvSpPr>
        <p:spPr>
          <a:xfrm>
            <a:off x="3049400" y="2287050"/>
            <a:ext cx="2540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chemeClr val="dk2"/>
                </a:solidFill>
                <a:latin typeface="Livvic SemiBold"/>
                <a:ea typeface="Livvic SemiBold"/>
                <a:cs typeface="Livvic SemiBold"/>
                <a:sym typeface="Livvic SemiBold"/>
              </a:rPr>
              <a:t>permeation.tcl</a:t>
            </a:r>
            <a:endParaRPr b="0" i="0" sz="2400" u="none" cap="none" strike="noStrike">
              <a:solidFill>
                <a:schemeClr val="dk2"/>
              </a:solidFill>
              <a:latin typeface="Livvic SemiBold"/>
              <a:ea typeface="Livvic SemiBold"/>
              <a:cs typeface="Livvic SemiBold"/>
              <a:sym typeface="Livvic SemiBold"/>
            </a:endParaRPr>
          </a:p>
        </p:txBody>
      </p:sp>
      <p:sp>
        <p:nvSpPr>
          <p:cNvPr id="362" name="Google Shape;362;p26"/>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2800"/>
              <a:buFont typeface="Arial"/>
              <a:buNone/>
            </a:pPr>
            <a:r>
              <a:rPr lang="es" sz="2400">
                <a:solidFill>
                  <a:srgbClr val="A16685"/>
                </a:solidFill>
                <a:latin typeface="Livvic SemiBold"/>
                <a:ea typeface="Livvic SemiBold"/>
                <a:cs typeface="Livvic SemiBold"/>
                <a:sym typeface="Livvic SemiBold"/>
              </a:rPr>
              <a:t>ANALYSIS</a:t>
            </a:r>
            <a:endParaRPr sz="2400">
              <a:solidFill>
                <a:srgbClr val="A16685"/>
              </a:solidFill>
              <a:latin typeface="Livvic SemiBold"/>
              <a:ea typeface="Livvic SemiBold"/>
              <a:cs typeface="Livvic SemiBold"/>
              <a:sym typeface="Livvic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6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p:nvPr/>
        </p:nvSpPr>
        <p:spPr>
          <a:xfrm>
            <a:off x="3209525" y="-12"/>
            <a:ext cx="6044400" cy="5143500"/>
          </a:xfrm>
          <a:prstGeom prst="rect">
            <a:avLst/>
          </a:pr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9"/>
          <p:cNvSpPr/>
          <p:nvPr/>
        </p:nvSpPr>
        <p:spPr>
          <a:xfrm rot="5400000">
            <a:off x="2662575" y="62700"/>
            <a:ext cx="882600" cy="5018100"/>
          </a:xfrm>
          <a:prstGeom prst="rect">
            <a:avLst/>
          </a:prstGeom>
          <a:solidFill>
            <a:srgbClr val="A16685">
              <a:alpha val="8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9"/>
          <p:cNvSpPr txBox="1"/>
          <p:nvPr>
            <p:ph type="ctrTitle"/>
          </p:nvPr>
        </p:nvSpPr>
        <p:spPr>
          <a:xfrm>
            <a:off x="594825" y="1778988"/>
            <a:ext cx="3432600" cy="158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91"/>
              <a:buNone/>
            </a:pPr>
            <a:r>
              <a:rPr lang="es" sz="2750">
                <a:solidFill>
                  <a:schemeClr val="lt1"/>
                </a:solidFill>
                <a:latin typeface="Livvic Medium"/>
                <a:ea typeface="Livvic Medium"/>
                <a:cs typeface="Livvic Medium"/>
                <a:sym typeface="Livvic Medium"/>
              </a:rPr>
              <a:t>JUSTIFICATION</a:t>
            </a:r>
            <a:endParaRPr sz="2750">
              <a:solidFill>
                <a:schemeClr val="lt1"/>
              </a:solidFill>
              <a:latin typeface="Livvic Medium"/>
              <a:ea typeface="Livvic Medium"/>
              <a:cs typeface="Livvic Medium"/>
              <a:sym typeface="Livvic Medium"/>
            </a:endParaRPr>
          </a:p>
        </p:txBody>
      </p:sp>
      <p:sp>
        <p:nvSpPr>
          <p:cNvPr id="177" name="Google Shape;177;p9"/>
          <p:cNvSpPr/>
          <p:nvPr/>
        </p:nvSpPr>
        <p:spPr>
          <a:xfrm rot="5400000">
            <a:off x="7382850" y="2402275"/>
            <a:ext cx="3358800" cy="258900"/>
          </a:xfrm>
          <a:prstGeom prst="rect">
            <a:avLst/>
          </a:prstGeom>
          <a:solidFill>
            <a:srgbClr val="A16685">
              <a:alpha val="8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9"/>
          <p:cNvPicPr preferRelativeResize="0"/>
          <p:nvPr/>
        </p:nvPicPr>
        <p:blipFill rotWithShape="1">
          <a:blip r:embed="rId3">
            <a:alphaModFix/>
          </a:blip>
          <a:srcRect b="0" l="0" r="0" t="0"/>
          <a:stretch/>
        </p:blipFill>
        <p:spPr>
          <a:xfrm>
            <a:off x="4811250" y="556975"/>
            <a:ext cx="4610601" cy="4029525"/>
          </a:xfrm>
          <a:prstGeom prst="rect">
            <a:avLst/>
          </a:prstGeom>
          <a:noFill/>
          <a:ln>
            <a:noFill/>
          </a:ln>
          <a:effectLst>
            <a:outerShdw blurRad="57150" rotWithShape="0" algn="bl" dir="5400000" dist="19050">
              <a:srgbClr val="000000">
                <a:alpha val="49803"/>
              </a:srgbClr>
            </a:outerShdw>
          </a:effectLst>
        </p:spPr>
      </p:pic>
      <p:pic>
        <p:nvPicPr>
          <p:cNvPr id="179" name="Google Shape;179;p9"/>
          <p:cNvPicPr preferRelativeResize="0"/>
          <p:nvPr/>
        </p:nvPicPr>
        <p:blipFill rotWithShape="1">
          <a:blip r:embed="rId4">
            <a:alphaModFix/>
          </a:blip>
          <a:srcRect b="0" l="0" r="0" t="0"/>
          <a:stretch/>
        </p:blipFill>
        <p:spPr>
          <a:xfrm>
            <a:off x="4867200" y="2354274"/>
            <a:ext cx="497674" cy="434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27"/>
          <p:cNvPicPr preferRelativeResize="0"/>
          <p:nvPr/>
        </p:nvPicPr>
        <p:blipFill rotWithShape="1">
          <a:blip r:embed="rId3">
            <a:alphaModFix/>
          </a:blip>
          <a:srcRect b="0" l="0" r="0" t="0"/>
          <a:stretch/>
        </p:blipFill>
        <p:spPr>
          <a:xfrm>
            <a:off x="2043175" y="830100"/>
            <a:ext cx="5057650" cy="3793250"/>
          </a:xfrm>
          <a:prstGeom prst="rect">
            <a:avLst/>
          </a:prstGeom>
          <a:noFill/>
          <a:ln>
            <a:noFill/>
          </a:ln>
        </p:spPr>
      </p:pic>
      <p:sp>
        <p:nvSpPr>
          <p:cNvPr id="368" name="Google Shape;368;p27"/>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lnSpc>
                <a:spcPct val="100000"/>
              </a:lnSpc>
              <a:spcBef>
                <a:spcPts val="0"/>
              </a:spcBef>
              <a:spcAft>
                <a:spcPts val="0"/>
              </a:spcAft>
              <a:buSzPts val="2800"/>
              <a:buNone/>
            </a:pPr>
            <a:r>
              <a:rPr lang="es" sz="2400">
                <a:solidFill>
                  <a:srgbClr val="A16685"/>
                </a:solidFill>
                <a:latin typeface="Livvic SemiBold"/>
                <a:ea typeface="Livvic SemiBold"/>
                <a:cs typeface="Livvic SemiBold"/>
                <a:sym typeface="Livvic SemiBold"/>
              </a:rPr>
              <a:t>RESULTS</a:t>
            </a:r>
            <a:endParaRPr sz="2400">
              <a:solidFill>
                <a:srgbClr val="A16685"/>
              </a:solidFill>
              <a:latin typeface="Livvic SemiBold"/>
              <a:ea typeface="Livvic SemiBold"/>
              <a:cs typeface="Livvic SemiBold"/>
              <a:sym typeface="Livvic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8"/>
          <p:cNvPicPr preferRelativeResize="0"/>
          <p:nvPr/>
        </p:nvPicPr>
        <p:blipFill rotWithShape="1">
          <a:blip r:embed="rId3">
            <a:alphaModFix/>
          </a:blip>
          <a:srcRect b="0" l="0" r="0" t="0"/>
          <a:stretch/>
        </p:blipFill>
        <p:spPr>
          <a:xfrm>
            <a:off x="1908599" y="830100"/>
            <a:ext cx="5326800" cy="3995125"/>
          </a:xfrm>
          <a:prstGeom prst="rect">
            <a:avLst/>
          </a:prstGeom>
          <a:noFill/>
          <a:ln>
            <a:noFill/>
          </a:ln>
        </p:spPr>
      </p:pic>
      <p:sp>
        <p:nvSpPr>
          <p:cNvPr id="374" name="Google Shape;374;p28"/>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lnSpc>
                <a:spcPct val="100000"/>
              </a:lnSpc>
              <a:spcBef>
                <a:spcPts val="0"/>
              </a:spcBef>
              <a:spcAft>
                <a:spcPts val="0"/>
              </a:spcAft>
              <a:buSzPts val="2800"/>
              <a:buNone/>
            </a:pPr>
            <a:r>
              <a:rPr lang="es" sz="2400">
                <a:solidFill>
                  <a:srgbClr val="A16685"/>
                </a:solidFill>
                <a:latin typeface="Livvic SemiBold"/>
                <a:ea typeface="Livvic SemiBold"/>
                <a:cs typeface="Livvic SemiBold"/>
                <a:sym typeface="Livvic SemiBold"/>
              </a:rPr>
              <a:t>RESULTS</a:t>
            </a:r>
            <a:endParaRPr sz="2400">
              <a:solidFill>
                <a:srgbClr val="A16685"/>
              </a:solidFill>
              <a:latin typeface="Livvic SemiBold"/>
              <a:ea typeface="Livvic SemiBold"/>
              <a:cs typeface="Livvic SemiBold"/>
              <a:sym typeface="Livvic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9"/>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lnSpc>
                <a:spcPct val="100000"/>
              </a:lnSpc>
              <a:spcBef>
                <a:spcPts val="0"/>
              </a:spcBef>
              <a:spcAft>
                <a:spcPts val="0"/>
              </a:spcAft>
              <a:buSzPts val="2800"/>
              <a:buNone/>
            </a:pPr>
            <a:r>
              <a:rPr lang="es" sz="2400">
                <a:solidFill>
                  <a:srgbClr val="A16685"/>
                </a:solidFill>
                <a:latin typeface="Livvic SemiBold"/>
                <a:ea typeface="Livvic SemiBold"/>
                <a:cs typeface="Livvic SemiBold"/>
                <a:sym typeface="Livvic SemiBold"/>
              </a:rPr>
              <a:t>CONCLUSIONS</a:t>
            </a:r>
            <a:endParaRPr sz="2400">
              <a:solidFill>
                <a:srgbClr val="A16685"/>
              </a:solidFill>
              <a:latin typeface="Livvic SemiBold"/>
              <a:ea typeface="Livvic SemiBold"/>
              <a:cs typeface="Livvic SemiBold"/>
              <a:sym typeface="Livvic SemiBold"/>
            </a:endParaRPr>
          </a:p>
        </p:txBody>
      </p:sp>
      <p:sp>
        <p:nvSpPr>
          <p:cNvPr id="380" name="Google Shape;380;p29"/>
          <p:cNvSpPr txBox="1"/>
          <p:nvPr/>
        </p:nvSpPr>
        <p:spPr>
          <a:xfrm>
            <a:off x="230600" y="1766450"/>
            <a:ext cx="8177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chemeClr val="dk2"/>
                </a:solidFill>
                <a:latin typeface="Livvic SemiBold"/>
                <a:ea typeface="Livvic SemiBold"/>
                <a:cs typeface="Livvic SemiBold"/>
                <a:sym typeface="Livvic SemiBold"/>
              </a:rPr>
              <a:t>S</a:t>
            </a:r>
            <a:r>
              <a:rPr lang="es" sz="2400">
                <a:solidFill>
                  <a:schemeClr val="dk2"/>
                </a:solidFill>
                <a:latin typeface="Livvic SemiBold"/>
                <a:ea typeface="Livvic SemiBold"/>
                <a:cs typeface="Livvic SemiBold"/>
                <a:sym typeface="Livvic SemiBold"/>
              </a:rPr>
              <a:t>aturation at</a:t>
            </a:r>
            <a:r>
              <a:rPr b="0" i="0" lang="es" sz="2400" u="none" cap="none" strike="noStrike">
                <a:solidFill>
                  <a:schemeClr val="dk2"/>
                </a:solidFill>
                <a:latin typeface="Livvic SemiBold"/>
                <a:ea typeface="Livvic SemiBold"/>
                <a:cs typeface="Livvic SemiBold"/>
                <a:sym typeface="Livvic SemiBold"/>
              </a:rPr>
              <a:t> 10,4 GPa </a:t>
            </a:r>
            <a:endParaRPr b="0" i="0" sz="2400" u="none" cap="none" strike="noStrike">
              <a:solidFill>
                <a:schemeClr val="dk2"/>
              </a:solidFill>
              <a:latin typeface="Livvic SemiBold"/>
              <a:ea typeface="Livvic SemiBold"/>
              <a:cs typeface="Livvic SemiBold"/>
              <a:sym typeface="Livvic SemiBol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Livvic SemiBold"/>
              <a:ea typeface="Livvic SemiBold"/>
              <a:cs typeface="Livvic SemiBold"/>
              <a:sym typeface="Livvic SemiBold"/>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Livvic SemiBold"/>
              <a:ea typeface="Livvic SemiBold"/>
              <a:cs typeface="Livvic SemiBold"/>
              <a:sym typeface="Livvic SemiBold"/>
            </a:endParaRPr>
          </a:p>
        </p:txBody>
      </p:sp>
      <p:sp>
        <p:nvSpPr>
          <p:cNvPr id="381" name="Google Shape;381;p29"/>
          <p:cNvSpPr txBox="1"/>
          <p:nvPr/>
        </p:nvSpPr>
        <p:spPr>
          <a:xfrm>
            <a:off x="1112600" y="2505350"/>
            <a:ext cx="64137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s" sz="2400">
                <a:solidFill>
                  <a:schemeClr val="dk2"/>
                </a:solidFill>
                <a:latin typeface="Livvic SemiBold"/>
                <a:ea typeface="Livvic SemiBold"/>
                <a:cs typeface="Livvic SemiBold"/>
                <a:sym typeface="Livvic SemiBold"/>
              </a:rPr>
              <a:t>Maximum velocity of</a:t>
            </a:r>
            <a:r>
              <a:rPr b="0" i="0" lang="es" sz="2400" u="none" cap="none" strike="noStrike">
                <a:solidFill>
                  <a:schemeClr val="dk2"/>
                </a:solidFill>
                <a:latin typeface="Livvic SemiBold"/>
                <a:ea typeface="Livvic SemiBold"/>
                <a:cs typeface="Livvic SemiBold"/>
                <a:sym typeface="Livvic SemiBold"/>
              </a:rPr>
              <a:t> 8,15·10</a:t>
            </a:r>
            <a:r>
              <a:rPr b="0" baseline="30000" i="0" lang="es" sz="2400" u="none" cap="none" strike="noStrike">
                <a:solidFill>
                  <a:schemeClr val="dk2"/>
                </a:solidFill>
                <a:latin typeface="Livvic SemiBold"/>
                <a:ea typeface="Livvic SemiBold"/>
                <a:cs typeface="Livvic SemiBold"/>
                <a:sym typeface="Livvic SemiBold"/>
              </a:rPr>
              <a:t>10 </a:t>
            </a:r>
            <a:r>
              <a:rPr b="0" i="0" lang="es" sz="2400" u="none" cap="none" strike="noStrike">
                <a:solidFill>
                  <a:schemeClr val="dk2"/>
                </a:solidFill>
                <a:latin typeface="Livvic SemiBold"/>
                <a:ea typeface="Livvic SemiBold"/>
                <a:cs typeface="Livvic SemiBold"/>
                <a:sym typeface="Livvic SemiBold"/>
              </a:rPr>
              <a:t>molec/seg</a:t>
            </a:r>
            <a:endParaRPr b="0" i="0" sz="1400" u="none" cap="none" strike="noStrike">
              <a:solidFill>
                <a:srgbClr val="000000"/>
              </a:solidFill>
              <a:latin typeface="Arial"/>
              <a:ea typeface="Arial"/>
              <a:cs typeface="Arial"/>
              <a:sym typeface="Arial"/>
            </a:endParaRPr>
          </a:p>
        </p:txBody>
      </p:sp>
      <p:sp>
        <p:nvSpPr>
          <p:cNvPr id="382" name="Google Shape;382;p29"/>
          <p:cNvSpPr txBox="1"/>
          <p:nvPr/>
        </p:nvSpPr>
        <p:spPr>
          <a:xfrm>
            <a:off x="1035650" y="3266950"/>
            <a:ext cx="6567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chemeClr val="dk2"/>
                </a:solidFill>
                <a:latin typeface="Livvic SemiBold"/>
                <a:ea typeface="Livvic SemiBold"/>
                <a:cs typeface="Livvic SemiBold"/>
                <a:sym typeface="Livvic SemiBold"/>
              </a:rPr>
              <a:t>12,5 litres/min </a:t>
            </a:r>
            <a:r>
              <a:rPr lang="es" sz="2400">
                <a:solidFill>
                  <a:schemeClr val="dk2"/>
                </a:solidFill>
                <a:latin typeface="Livvic SemiBold"/>
                <a:ea typeface="Livvic SemiBold"/>
                <a:cs typeface="Livvic SemiBold"/>
                <a:sym typeface="Livvic SemiBold"/>
              </a:rPr>
              <a:t>with a faucet full of CNTs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type="ctrTitle"/>
          </p:nvPr>
        </p:nvSpPr>
        <p:spPr>
          <a:xfrm rot="5400000">
            <a:off x="6603595" y="1930225"/>
            <a:ext cx="3481200" cy="487500"/>
          </a:xfrm>
          <a:prstGeom prst="rect">
            <a:avLst/>
          </a:prstGeom>
          <a:noFill/>
          <a:ln>
            <a:noFill/>
          </a:ln>
        </p:spPr>
        <p:txBody>
          <a:bodyPr anchorCtr="0" anchor="t" bIns="91425" lIns="91425" spcFirstLastPara="1" rIns="61350" wrap="square" tIns="91425">
            <a:noAutofit/>
          </a:bodyPr>
          <a:lstStyle/>
          <a:p>
            <a:pPr indent="0" lvl="0" marL="0" rtl="0" algn="l">
              <a:lnSpc>
                <a:spcPct val="100000"/>
              </a:lnSpc>
              <a:spcBef>
                <a:spcPts val="0"/>
              </a:spcBef>
              <a:spcAft>
                <a:spcPts val="0"/>
              </a:spcAft>
              <a:buSzPts val="2400"/>
              <a:buNone/>
            </a:pPr>
            <a:r>
              <a:rPr lang="es" sz="2300"/>
              <a:t>JUSTIFICATION</a:t>
            </a:r>
            <a:endParaRPr sz="2300"/>
          </a:p>
        </p:txBody>
      </p:sp>
      <p:sp>
        <p:nvSpPr>
          <p:cNvPr id="185" name="Google Shape;185;p10"/>
          <p:cNvSpPr/>
          <p:nvPr/>
        </p:nvSpPr>
        <p:spPr>
          <a:xfrm>
            <a:off x="1224662" y="2450888"/>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latin typeface="Arial"/>
              <a:ea typeface="Arial"/>
              <a:cs typeface="Arial"/>
              <a:sym typeface="Arial"/>
            </a:endParaRPr>
          </a:p>
        </p:txBody>
      </p:sp>
      <p:sp>
        <p:nvSpPr>
          <p:cNvPr id="186" name="Google Shape;186;p10"/>
          <p:cNvSpPr/>
          <p:nvPr/>
        </p:nvSpPr>
        <p:spPr>
          <a:xfrm>
            <a:off x="7104152" y="2437688"/>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latin typeface="Arial"/>
              <a:ea typeface="Arial"/>
              <a:cs typeface="Arial"/>
              <a:sym typeface="Arial"/>
            </a:endParaRPr>
          </a:p>
        </p:txBody>
      </p:sp>
      <p:sp>
        <p:nvSpPr>
          <p:cNvPr id="187" name="Google Shape;187;p10"/>
          <p:cNvSpPr/>
          <p:nvPr/>
        </p:nvSpPr>
        <p:spPr>
          <a:xfrm>
            <a:off x="4217078" y="2450888"/>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latin typeface="Arial"/>
              <a:ea typeface="Arial"/>
              <a:cs typeface="Arial"/>
              <a:sym typeface="Arial"/>
            </a:endParaRPr>
          </a:p>
        </p:txBody>
      </p:sp>
      <p:cxnSp>
        <p:nvCxnSpPr>
          <p:cNvPr id="188" name="Google Shape;188;p10"/>
          <p:cNvCxnSpPr/>
          <p:nvPr/>
        </p:nvCxnSpPr>
        <p:spPr>
          <a:xfrm>
            <a:off x="1581650" y="2562050"/>
            <a:ext cx="2367300" cy="0"/>
          </a:xfrm>
          <a:prstGeom prst="straightConnector1">
            <a:avLst/>
          </a:prstGeom>
          <a:noFill/>
          <a:ln cap="flat" cmpd="sng" w="19050">
            <a:solidFill>
              <a:schemeClr val="dk2"/>
            </a:solidFill>
            <a:prstDash val="solid"/>
            <a:round/>
            <a:headEnd len="sm" w="sm" type="none"/>
            <a:tailEnd len="sm" w="sm" type="none"/>
          </a:ln>
        </p:spPr>
      </p:cxnSp>
      <p:cxnSp>
        <p:nvCxnSpPr>
          <p:cNvPr id="189" name="Google Shape;189;p10"/>
          <p:cNvCxnSpPr/>
          <p:nvPr/>
        </p:nvCxnSpPr>
        <p:spPr>
          <a:xfrm>
            <a:off x="4572675" y="2548850"/>
            <a:ext cx="2367300" cy="0"/>
          </a:xfrm>
          <a:prstGeom prst="straightConnector1">
            <a:avLst/>
          </a:prstGeom>
          <a:noFill/>
          <a:ln cap="flat" cmpd="sng" w="19050">
            <a:solidFill>
              <a:schemeClr val="dk2"/>
            </a:solidFill>
            <a:prstDash val="solid"/>
            <a:round/>
            <a:headEnd len="sm" w="sm" type="none"/>
            <a:tailEnd len="sm" w="sm" type="none"/>
          </a:ln>
        </p:spPr>
      </p:cxnSp>
      <p:pic>
        <p:nvPicPr>
          <p:cNvPr id="190" name="Google Shape;190;p10"/>
          <p:cNvPicPr preferRelativeResize="0"/>
          <p:nvPr/>
        </p:nvPicPr>
        <p:blipFill rotWithShape="1">
          <a:blip r:embed="rId3">
            <a:alphaModFix/>
          </a:blip>
          <a:srcRect b="0" l="20363" r="20780" t="13035"/>
          <a:stretch/>
        </p:blipFill>
        <p:spPr>
          <a:xfrm>
            <a:off x="247250" y="2913825"/>
            <a:ext cx="2177100" cy="1838175"/>
          </a:xfrm>
          <a:prstGeom prst="rect">
            <a:avLst/>
          </a:prstGeom>
          <a:noFill/>
          <a:ln>
            <a:noFill/>
          </a:ln>
        </p:spPr>
      </p:pic>
      <p:pic>
        <p:nvPicPr>
          <p:cNvPr id="191" name="Google Shape;191;p10"/>
          <p:cNvPicPr preferRelativeResize="0"/>
          <p:nvPr/>
        </p:nvPicPr>
        <p:blipFill rotWithShape="1">
          <a:blip r:embed="rId4">
            <a:alphaModFix/>
          </a:blip>
          <a:srcRect b="0" l="0" r="0" t="0"/>
          <a:stretch/>
        </p:blipFill>
        <p:spPr>
          <a:xfrm>
            <a:off x="3926966" y="281204"/>
            <a:ext cx="802515" cy="2085875"/>
          </a:xfrm>
          <a:prstGeom prst="rect">
            <a:avLst/>
          </a:prstGeom>
          <a:noFill/>
          <a:ln>
            <a:noFill/>
          </a:ln>
        </p:spPr>
      </p:pic>
      <p:pic>
        <p:nvPicPr>
          <p:cNvPr id="192" name="Google Shape;192;p10"/>
          <p:cNvPicPr preferRelativeResize="0"/>
          <p:nvPr/>
        </p:nvPicPr>
        <p:blipFill rotWithShape="1">
          <a:blip r:embed="rId5">
            <a:alphaModFix/>
          </a:blip>
          <a:srcRect b="0" l="0" r="0" t="0"/>
          <a:stretch/>
        </p:blipFill>
        <p:spPr>
          <a:xfrm>
            <a:off x="5858388" y="3110450"/>
            <a:ext cx="2713824" cy="1526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1"/>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400"/>
              <a:buNone/>
            </a:pPr>
            <a:r>
              <a:rPr lang="es" sz="2300"/>
              <a:t>JUSTIFICATION</a:t>
            </a:r>
            <a:endParaRPr/>
          </a:p>
        </p:txBody>
      </p:sp>
      <p:pic>
        <p:nvPicPr>
          <p:cNvPr id="198" name="Google Shape;198;p11"/>
          <p:cNvPicPr preferRelativeResize="0"/>
          <p:nvPr/>
        </p:nvPicPr>
        <p:blipFill rotWithShape="1">
          <a:blip r:embed="rId3">
            <a:alphaModFix/>
          </a:blip>
          <a:srcRect b="0" l="20363" r="20780" t="13035"/>
          <a:stretch/>
        </p:blipFill>
        <p:spPr>
          <a:xfrm>
            <a:off x="690500" y="1492527"/>
            <a:ext cx="2556451" cy="2158450"/>
          </a:xfrm>
          <a:prstGeom prst="rect">
            <a:avLst/>
          </a:prstGeom>
          <a:noFill/>
          <a:ln>
            <a:noFill/>
          </a:ln>
        </p:spPr>
      </p:pic>
      <p:pic>
        <p:nvPicPr>
          <p:cNvPr id="199" name="Google Shape;199;p11"/>
          <p:cNvPicPr preferRelativeResize="0"/>
          <p:nvPr/>
        </p:nvPicPr>
        <p:blipFill rotWithShape="1">
          <a:blip r:embed="rId4">
            <a:alphaModFix/>
          </a:blip>
          <a:srcRect b="0" l="0" r="0" t="0"/>
          <a:stretch/>
        </p:blipFill>
        <p:spPr>
          <a:xfrm rot="354262">
            <a:off x="1527045" y="2335233"/>
            <a:ext cx="1340161" cy="1111111"/>
          </a:xfrm>
          <a:prstGeom prst="rect">
            <a:avLst/>
          </a:prstGeom>
          <a:noFill/>
          <a:ln>
            <a:noFill/>
          </a:ln>
        </p:spPr>
      </p:pic>
      <p:pic>
        <p:nvPicPr>
          <p:cNvPr id="200" name="Google Shape;200;p11"/>
          <p:cNvPicPr preferRelativeResize="0"/>
          <p:nvPr/>
        </p:nvPicPr>
        <p:blipFill rotWithShape="1">
          <a:blip r:embed="rId5">
            <a:alphaModFix/>
          </a:blip>
          <a:srcRect b="69085" l="1225" r="1516" t="1288"/>
          <a:stretch/>
        </p:blipFill>
        <p:spPr>
          <a:xfrm>
            <a:off x="4169150" y="2000763"/>
            <a:ext cx="3189399" cy="1141974"/>
          </a:xfrm>
          <a:prstGeom prst="rect">
            <a:avLst/>
          </a:prstGeom>
          <a:noFill/>
          <a:ln>
            <a:noFill/>
          </a:ln>
        </p:spPr>
      </p:pic>
      <p:pic>
        <p:nvPicPr>
          <p:cNvPr id="201" name="Google Shape;201;p11"/>
          <p:cNvPicPr preferRelativeResize="0"/>
          <p:nvPr/>
        </p:nvPicPr>
        <p:blipFill rotWithShape="1">
          <a:blip r:embed="rId6">
            <a:alphaModFix/>
          </a:blip>
          <a:srcRect b="0" l="0" r="0" t="0"/>
          <a:stretch/>
        </p:blipFill>
        <p:spPr>
          <a:xfrm>
            <a:off x="6277067" y="2359043"/>
            <a:ext cx="808012" cy="783685"/>
          </a:xfrm>
          <a:prstGeom prst="rect">
            <a:avLst/>
          </a:prstGeom>
          <a:noFill/>
          <a:ln>
            <a:noFill/>
          </a:ln>
        </p:spPr>
      </p:pic>
      <p:cxnSp>
        <p:nvCxnSpPr>
          <p:cNvPr id="202" name="Google Shape;202;p11"/>
          <p:cNvCxnSpPr>
            <a:endCxn id="198" idx="2"/>
          </p:cNvCxnSpPr>
          <p:nvPr/>
        </p:nvCxnSpPr>
        <p:spPr>
          <a:xfrm rot="10800000">
            <a:off x="1968726" y="3650977"/>
            <a:ext cx="0" cy="1484700"/>
          </a:xfrm>
          <a:prstGeom prst="straightConnector1">
            <a:avLst/>
          </a:prstGeom>
          <a:noFill/>
          <a:ln cap="flat" cmpd="sng" w="19050">
            <a:solidFill>
              <a:srgbClr val="A16685"/>
            </a:solidFill>
            <a:prstDash val="solid"/>
            <a:round/>
            <a:headEnd len="sm" w="sm" type="none"/>
            <a:tailEnd len="sm" w="sm" type="none"/>
          </a:ln>
        </p:spPr>
      </p:cxnSp>
      <p:sp>
        <p:nvSpPr>
          <p:cNvPr id="203" name="Google Shape;203;p11"/>
          <p:cNvSpPr/>
          <p:nvPr/>
        </p:nvSpPr>
        <p:spPr>
          <a:xfrm>
            <a:off x="1857587" y="4921113"/>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latin typeface="Arial"/>
              <a:ea typeface="Arial"/>
              <a:cs typeface="Arial"/>
              <a:sym typeface="Arial"/>
            </a:endParaRPr>
          </a:p>
        </p:txBody>
      </p:sp>
      <p:cxnSp>
        <p:nvCxnSpPr>
          <p:cNvPr id="204" name="Google Shape;204;p11"/>
          <p:cNvCxnSpPr/>
          <p:nvPr/>
        </p:nvCxnSpPr>
        <p:spPr>
          <a:xfrm>
            <a:off x="5763824" y="92177"/>
            <a:ext cx="0" cy="1908600"/>
          </a:xfrm>
          <a:prstGeom prst="straightConnector1">
            <a:avLst/>
          </a:prstGeom>
          <a:noFill/>
          <a:ln cap="flat" cmpd="sng" w="19050">
            <a:solidFill>
              <a:srgbClr val="A16685"/>
            </a:solidFill>
            <a:prstDash val="solid"/>
            <a:round/>
            <a:headEnd len="sm" w="sm" type="none"/>
            <a:tailEnd len="sm" w="sm" type="none"/>
          </a:ln>
        </p:spPr>
      </p:cxnSp>
      <p:sp>
        <p:nvSpPr>
          <p:cNvPr id="205" name="Google Shape;205;p11"/>
          <p:cNvSpPr/>
          <p:nvPr/>
        </p:nvSpPr>
        <p:spPr>
          <a:xfrm rot="10800000">
            <a:off x="5652687" y="7191"/>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2"/>
          <p:cNvSpPr txBox="1"/>
          <p:nvPr>
            <p:ph idx="6" type="ctrTitle"/>
          </p:nvPr>
        </p:nvSpPr>
        <p:spPr>
          <a:xfrm rot="5400000">
            <a:off x="6914037" y="1646270"/>
            <a:ext cx="29133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s"/>
              <a:t>JUSTIFICATION</a:t>
            </a:r>
            <a:endParaRPr/>
          </a:p>
        </p:txBody>
      </p:sp>
      <p:sp>
        <p:nvSpPr>
          <p:cNvPr id="211" name="Google Shape;211;p12"/>
          <p:cNvSpPr/>
          <p:nvPr/>
        </p:nvSpPr>
        <p:spPr>
          <a:xfrm>
            <a:off x="0" y="0"/>
            <a:ext cx="3607500" cy="26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2"/>
          <p:cNvSpPr/>
          <p:nvPr/>
        </p:nvSpPr>
        <p:spPr>
          <a:xfrm>
            <a:off x="3607486" y="-255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2"/>
          <p:cNvSpPr/>
          <p:nvPr/>
        </p:nvSpPr>
        <p:spPr>
          <a:xfrm>
            <a:off x="0" y="2632200"/>
            <a:ext cx="3607500" cy="251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2"/>
          <p:cNvSpPr/>
          <p:nvPr/>
        </p:nvSpPr>
        <p:spPr>
          <a:xfrm>
            <a:off x="3607473" y="26322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2"/>
          <p:cNvSpPr txBox="1"/>
          <p:nvPr>
            <p:ph idx="2" type="ctrTitle"/>
          </p:nvPr>
        </p:nvSpPr>
        <p:spPr>
          <a:xfrm>
            <a:off x="4213664" y="842025"/>
            <a:ext cx="26979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solidFill>
                  <a:schemeClr val="lt1"/>
                </a:solidFill>
              </a:rPr>
              <a:t>STUDY OF THE PHENOMENA</a:t>
            </a:r>
            <a:endParaRPr>
              <a:solidFill>
                <a:schemeClr val="lt1"/>
              </a:solidFill>
            </a:endParaRPr>
          </a:p>
        </p:txBody>
      </p:sp>
      <p:sp>
        <p:nvSpPr>
          <p:cNvPr id="216" name="Google Shape;216;p12"/>
          <p:cNvSpPr txBox="1"/>
          <p:nvPr>
            <p:ph idx="4" type="ctrTitle"/>
          </p:nvPr>
        </p:nvSpPr>
        <p:spPr>
          <a:xfrm>
            <a:off x="507733" y="3405877"/>
            <a:ext cx="28713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solidFill>
                  <a:schemeClr val="lt1"/>
                </a:solidFill>
              </a:rPr>
              <a:t>MANY ATOMS SYSTEMS</a:t>
            </a:r>
            <a:endParaRPr>
              <a:solidFill>
                <a:schemeClr val="lt1"/>
              </a:solidFill>
            </a:endParaRPr>
          </a:p>
        </p:txBody>
      </p:sp>
      <p:sp>
        <p:nvSpPr>
          <p:cNvPr id="217" name="Google Shape;217;p12"/>
          <p:cNvSpPr txBox="1"/>
          <p:nvPr>
            <p:ph type="ctrTitle"/>
          </p:nvPr>
        </p:nvSpPr>
        <p:spPr>
          <a:xfrm>
            <a:off x="631875" y="968250"/>
            <a:ext cx="28713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highlight>
                  <a:srgbClr val="FFFFFF"/>
                </a:highlight>
              </a:rPr>
              <a:t>REASONABLE SIMPLIFICATIONS</a:t>
            </a:r>
            <a:endParaRPr/>
          </a:p>
        </p:txBody>
      </p:sp>
      <p:sp>
        <p:nvSpPr>
          <p:cNvPr id="218" name="Google Shape;218;p12"/>
          <p:cNvSpPr txBox="1"/>
          <p:nvPr>
            <p:ph idx="7" type="ctrTitle"/>
          </p:nvPr>
        </p:nvSpPr>
        <p:spPr>
          <a:xfrm>
            <a:off x="4213675" y="3565500"/>
            <a:ext cx="28713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COST COMPUTACIONAL REASONABLE</a:t>
            </a:r>
            <a:endParaRPr/>
          </a:p>
        </p:txBody>
      </p:sp>
      <p:pic>
        <p:nvPicPr>
          <p:cNvPr id="219" name="Google Shape;219;p12"/>
          <p:cNvPicPr preferRelativeResize="0"/>
          <p:nvPr/>
        </p:nvPicPr>
        <p:blipFill rotWithShape="1">
          <a:blip r:embed="rId3">
            <a:alphaModFix/>
          </a:blip>
          <a:srcRect b="0" l="0" r="0" t="0"/>
          <a:stretch/>
        </p:blipFill>
        <p:spPr>
          <a:xfrm>
            <a:off x="76200" y="126900"/>
            <a:ext cx="2451302" cy="458875"/>
          </a:xfrm>
          <a:prstGeom prst="rect">
            <a:avLst/>
          </a:prstGeom>
          <a:noFill/>
          <a:ln>
            <a:noFill/>
          </a:ln>
        </p:spPr>
      </p:pic>
      <p:pic>
        <p:nvPicPr>
          <p:cNvPr id="220" name="Google Shape;220;p12"/>
          <p:cNvPicPr preferRelativeResize="0"/>
          <p:nvPr/>
        </p:nvPicPr>
        <p:blipFill rotWithShape="1">
          <a:blip r:embed="rId4">
            <a:alphaModFix/>
          </a:blip>
          <a:srcRect b="0" l="0" r="0" t="0"/>
          <a:stretch/>
        </p:blipFill>
        <p:spPr>
          <a:xfrm>
            <a:off x="3210100" y="2161900"/>
            <a:ext cx="293075" cy="335200"/>
          </a:xfrm>
          <a:prstGeom prst="rect">
            <a:avLst/>
          </a:prstGeom>
          <a:noFill/>
          <a:ln>
            <a:noFill/>
          </a:ln>
        </p:spPr>
      </p:pic>
      <p:pic>
        <p:nvPicPr>
          <p:cNvPr id="221" name="Google Shape;221;p12"/>
          <p:cNvPicPr preferRelativeResize="0"/>
          <p:nvPr/>
        </p:nvPicPr>
        <p:blipFill rotWithShape="1">
          <a:blip r:embed="rId5">
            <a:alphaModFix/>
          </a:blip>
          <a:srcRect b="0" l="0" r="0" t="0"/>
          <a:stretch/>
        </p:blipFill>
        <p:spPr>
          <a:xfrm>
            <a:off x="6857575" y="2161900"/>
            <a:ext cx="293075" cy="335200"/>
          </a:xfrm>
          <a:prstGeom prst="rect">
            <a:avLst/>
          </a:prstGeom>
          <a:noFill/>
          <a:ln>
            <a:noFill/>
          </a:ln>
        </p:spPr>
      </p:pic>
      <p:pic>
        <p:nvPicPr>
          <p:cNvPr id="222" name="Google Shape;222;p12"/>
          <p:cNvPicPr preferRelativeResize="0"/>
          <p:nvPr/>
        </p:nvPicPr>
        <p:blipFill rotWithShape="1">
          <a:blip r:embed="rId4">
            <a:alphaModFix/>
          </a:blip>
          <a:srcRect b="0" l="0" r="0" t="0"/>
          <a:stretch/>
        </p:blipFill>
        <p:spPr>
          <a:xfrm>
            <a:off x="6857575" y="4715850"/>
            <a:ext cx="293075" cy="335200"/>
          </a:xfrm>
          <a:prstGeom prst="rect">
            <a:avLst/>
          </a:prstGeom>
          <a:noFill/>
          <a:ln>
            <a:noFill/>
          </a:ln>
        </p:spPr>
      </p:pic>
      <p:pic>
        <p:nvPicPr>
          <p:cNvPr id="223" name="Google Shape;223;p12"/>
          <p:cNvPicPr preferRelativeResize="0"/>
          <p:nvPr/>
        </p:nvPicPr>
        <p:blipFill rotWithShape="1">
          <a:blip r:embed="rId5">
            <a:alphaModFix/>
          </a:blip>
          <a:srcRect b="0" l="0" r="0" t="0"/>
          <a:stretch/>
        </p:blipFill>
        <p:spPr>
          <a:xfrm>
            <a:off x="3210100" y="4715850"/>
            <a:ext cx="293075" cy="33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3"/>
          <p:cNvSpPr/>
          <p:nvPr/>
        </p:nvSpPr>
        <p:spPr>
          <a:xfrm>
            <a:off x="3725638" y="525888"/>
            <a:ext cx="352500" cy="954300"/>
          </a:xfrm>
          <a:prstGeom prst="rect">
            <a:avLst/>
          </a:prstGeom>
          <a:solidFill>
            <a:schemeClr val="accent3">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3"/>
          <p:cNvSpPr/>
          <p:nvPr/>
        </p:nvSpPr>
        <p:spPr>
          <a:xfrm>
            <a:off x="5864775" y="3650088"/>
            <a:ext cx="352500" cy="954300"/>
          </a:xfrm>
          <a:prstGeom prst="rect">
            <a:avLst/>
          </a:prstGeom>
          <a:solidFill>
            <a:schemeClr val="accent3">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3"/>
          <p:cNvSpPr/>
          <p:nvPr/>
        </p:nvSpPr>
        <p:spPr>
          <a:xfrm>
            <a:off x="1586538" y="3663288"/>
            <a:ext cx="352500" cy="954300"/>
          </a:xfrm>
          <a:prstGeom prst="rect">
            <a:avLst/>
          </a:prstGeom>
          <a:solidFill>
            <a:schemeClr val="accent3">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1" name="Google Shape;231;p13"/>
          <p:cNvCxnSpPr/>
          <p:nvPr/>
        </p:nvCxnSpPr>
        <p:spPr>
          <a:xfrm rot="10800000">
            <a:off x="3801838" y="525888"/>
            <a:ext cx="0" cy="2095500"/>
          </a:xfrm>
          <a:prstGeom prst="straightConnector1">
            <a:avLst/>
          </a:prstGeom>
          <a:noFill/>
          <a:ln cap="flat" cmpd="sng" w="19050">
            <a:solidFill>
              <a:schemeClr val="accent1"/>
            </a:solidFill>
            <a:prstDash val="solid"/>
            <a:round/>
            <a:headEnd len="sm" w="sm" type="none"/>
            <a:tailEnd len="sm" w="sm" type="none"/>
          </a:ln>
        </p:spPr>
      </p:cxnSp>
      <p:sp>
        <p:nvSpPr>
          <p:cNvPr id="232" name="Google Shape;232;p13"/>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METHODS</a:t>
            </a:r>
            <a:endParaRPr/>
          </a:p>
        </p:txBody>
      </p:sp>
      <p:cxnSp>
        <p:nvCxnSpPr>
          <p:cNvPr id="233" name="Google Shape;233;p13"/>
          <p:cNvCxnSpPr/>
          <p:nvPr/>
        </p:nvCxnSpPr>
        <p:spPr>
          <a:xfrm rot="10800000">
            <a:off x="5929437" y="2586513"/>
            <a:ext cx="0" cy="2028300"/>
          </a:xfrm>
          <a:prstGeom prst="straightConnector1">
            <a:avLst/>
          </a:prstGeom>
          <a:noFill/>
          <a:ln cap="flat" cmpd="sng" w="19050">
            <a:solidFill>
              <a:schemeClr val="accent1"/>
            </a:solidFill>
            <a:prstDash val="solid"/>
            <a:round/>
            <a:headEnd len="sm" w="sm" type="none"/>
            <a:tailEnd len="sm" w="sm" type="none"/>
          </a:ln>
        </p:spPr>
      </p:cxnSp>
      <p:cxnSp>
        <p:nvCxnSpPr>
          <p:cNvPr id="234" name="Google Shape;234;p13"/>
          <p:cNvCxnSpPr/>
          <p:nvPr/>
        </p:nvCxnSpPr>
        <p:spPr>
          <a:xfrm rot="10800000">
            <a:off x="1747062" y="2564250"/>
            <a:ext cx="0" cy="2028300"/>
          </a:xfrm>
          <a:prstGeom prst="straightConnector1">
            <a:avLst/>
          </a:prstGeom>
          <a:noFill/>
          <a:ln cap="flat" cmpd="sng" w="19050">
            <a:solidFill>
              <a:schemeClr val="accent1"/>
            </a:solidFill>
            <a:prstDash val="solid"/>
            <a:round/>
            <a:headEnd len="sm" w="sm" type="none"/>
            <a:tailEnd len="sm" w="sm" type="none"/>
          </a:ln>
        </p:spPr>
      </p:cxnSp>
      <p:grpSp>
        <p:nvGrpSpPr>
          <p:cNvPr id="235" name="Google Shape;235;p13"/>
          <p:cNvGrpSpPr/>
          <p:nvPr/>
        </p:nvGrpSpPr>
        <p:grpSpPr>
          <a:xfrm>
            <a:off x="1630162" y="2434113"/>
            <a:ext cx="4413290" cy="222300"/>
            <a:chOff x="1464850" y="436376"/>
            <a:chExt cx="4413290" cy="222300"/>
          </a:xfrm>
        </p:grpSpPr>
        <p:sp>
          <p:nvSpPr>
            <p:cNvPr id="236" name="Google Shape;236;p13"/>
            <p:cNvSpPr/>
            <p:nvPr/>
          </p:nvSpPr>
          <p:spPr>
            <a:xfrm>
              <a:off x="1464850"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3"/>
            <p:cNvSpPr/>
            <p:nvPr/>
          </p:nvSpPr>
          <p:spPr>
            <a:xfrm>
              <a:off x="5655840"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3"/>
            <p:cNvSpPr/>
            <p:nvPr/>
          </p:nvSpPr>
          <p:spPr>
            <a:xfrm>
              <a:off x="3529966"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 name="Google Shape;239;p13"/>
          <p:cNvSpPr txBox="1"/>
          <p:nvPr/>
        </p:nvSpPr>
        <p:spPr>
          <a:xfrm rot="-2644">
            <a:off x="1747037" y="3623999"/>
            <a:ext cx="11703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latin typeface="Livvic"/>
                <a:ea typeface="Livvic"/>
                <a:cs typeface="Livvic"/>
                <a:sym typeface="Livvic"/>
              </a:rPr>
              <a:t>.pdb </a:t>
            </a:r>
            <a:endParaRPr b="1" i="0" sz="1700" u="none" cap="none" strike="noStrike">
              <a:solidFill>
                <a:schemeClr val="dk1"/>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latin typeface="Livvic"/>
                <a:ea typeface="Livvic"/>
                <a:cs typeface="Livvic"/>
                <a:sym typeface="Livvic"/>
              </a:rPr>
              <a:t>.psf </a:t>
            </a:r>
            <a:endParaRPr b="1" i="0" sz="1700" u="none" cap="none" strike="noStrike">
              <a:solidFill>
                <a:schemeClr val="dk1"/>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latin typeface="Livvic"/>
                <a:ea typeface="Livvic"/>
                <a:cs typeface="Livvic"/>
                <a:sym typeface="Livvic"/>
              </a:rPr>
              <a:t>.inp</a:t>
            </a:r>
            <a:endParaRPr b="1" i="0" sz="1700" u="none" cap="none" strike="noStrike">
              <a:solidFill>
                <a:schemeClr val="dk1"/>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latin typeface="Livvic"/>
                <a:ea typeface="Livvic"/>
                <a:cs typeface="Livvic"/>
                <a:sym typeface="Livvic"/>
              </a:rPr>
              <a:t>.namd</a:t>
            </a:r>
            <a:endParaRPr b="1" i="0" sz="17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Livvic"/>
              <a:ea typeface="Livvic"/>
              <a:cs typeface="Livvic"/>
              <a:sym typeface="Livvic"/>
            </a:endParaRPr>
          </a:p>
        </p:txBody>
      </p:sp>
      <p:pic>
        <p:nvPicPr>
          <p:cNvPr id="240" name="Google Shape;240;p13"/>
          <p:cNvPicPr preferRelativeResize="0"/>
          <p:nvPr/>
        </p:nvPicPr>
        <p:blipFill rotWithShape="1">
          <a:blip r:embed="rId3">
            <a:alphaModFix/>
          </a:blip>
          <a:srcRect b="0" l="0" r="0" t="0"/>
          <a:stretch/>
        </p:blipFill>
        <p:spPr>
          <a:xfrm>
            <a:off x="5963200" y="3810088"/>
            <a:ext cx="1772399" cy="1181599"/>
          </a:xfrm>
          <a:prstGeom prst="rect">
            <a:avLst/>
          </a:prstGeom>
          <a:noFill/>
          <a:ln>
            <a:noFill/>
          </a:ln>
          <a:effectLst>
            <a:outerShdw blurRad="57150" rotWithShape="0" algn="bl" dir="5400000" dist="19050">
              <a:srgbClr val="000000">
                <a:alpha val="49803"/>
              </a:srgbClr>
            </a:outerShdw>
          </a:effectLst>
        </p:spPr>
      </p:pic>
      <p:pic>
        <p:nvPicPr>
          <p:cNvPr id="241" name="Google Shape;241;p13"/>
          <p:cNvPicPr preferRelativeResize="0"/>
          <p:nvPr/>
        </p:nvPicPr>
        <p:blipFill rotWithShape="1">
          <a:blip r:embed="rId4">
            <a:alphaModFix/>
          </a:blip>
          <a:srcRect b="0" l="0" r="0" t="0"/>
          <a:stretch/>
        </p:blipFill>
        <p:spPr>
          <a:xfrm>
            <a:off x="3845475" y="380413"/>
            <a:ext cx="2295600" cy="854749"/>
          </a:xfrm>
          <a:prstGeom prst="rect">
            <a:avLst/>
          </a:prstGeom>
          <a:noFill/>
          <a:ln>
            <a:noFill/>
          </a:ln>
        </p:spPr>
      </p:pic>
      <p:cxnSp>
        <p:nvCxnSpPr>
          <p:cNvPr id="242" name="Google Shape;242;p13"/>
          <p:cNvCxnSpPr/>
          <p:nvPr/>
        </p:nvCxnSpPr>
        <p:spPr>
          <a:xfrm>
            <a:off x="2011225" y="2564238"/>
            <a:ext cx="1531500" cy="0"/>
          </a:xfrm>
          <a:prstGeom prst="straightConnector1">
            <a:avLst/>
          </a:prstGeom>
          <a:noFill/>
          <a:ln cap="flat" cmpd="sng" w="19050">
            <a:solidFill>
              <a:schemeClr val="dk2"/>
            </a:solidFill>
            <a:prstDash val="solid"/>
            <a:round/>
            <a:headEnd len="sm" w="sm" type="none"/>
            <a:tailEnd len="med" w="med" type="triangle"/>
          </a:ln>
        </p:spPr>
      </p:cxnSp>
      <p:cxnSp>
        <p:nvCxnSpPr>
          <p:cNvPr id="243" name="Google Shape;243;p13"/>
          <p:cNvCxnSpPr/>
          <p:nvPr/>
        </p:nvCxnSpPr>
        <p:spPr>
          <a:xfrm>
            <a:off x="4081850" y="2564238"/>
            <a:ext cx="1531500" cy="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4"/>
          <p:cNvSpPr/>
          <p:nvPr/>
        </p:nvSpPr>
        <p:spPr>
          <a:xfrm>
            <a:off x="5885400" y="810700"/>
            <a:ext cx="1329600" cy="4370100"/>
          </a:xfrm>
          <a:prstGeom prst="rect">
            <a:avLst/>
          </a:prstGeom>
          <a:solidFill>
            <a:schemeClr val="accent1">
              <a:alpha val="7294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4"/>
          <p:cNvSpPr/>
          <p:nvPr/>
        </p:nvSpPr>
        <p:spPr>
          <a:xfrm>
            <a:off x="4281050" y="975325"/>
            <a:ext cx="2271300" cy="116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4"/>
          <p:cNvSpPr/>
          <p:nvPr/>
        </p:nvSpPr>
        <p:spPr>
          <a:xfrm>
            <a:off x="0" y="0"/>
            <a:ext cx="1329600" cy="4370100"/>
          </a:xfrm>
          <a:prstGeom prst="rect">
            <a:avLst/>
          </a:prstGeom>
          <a:solidFill>
            <a:schemeClr val="accent1">
              <a:alpha val="7294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4"/>
          <p:cNvSpPr/>
          <p:nvPr/>
        </p:nvSpPr>
        <p:spPr>
          <a:xfrm>
            <a:off x="720000" y="975325"/>
            <a:ext cx="2271300" cy="116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4"/>
          <p:cNvSpPr txBox="1"/>
          <p:nvPr>
            <p:ph idx="1" type="subTitle"/>
          </p:nvPr>
        </p:nvSpPr>
        <p:spPr>
          <a:xfrm>
            <a:off x="1579075" y="2147200"/>
            <a:ext cx="1570500" cy="20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t/>
            </a:r>
            <a:endParaRPr sz="1300"/>
          </a:p>
          <a:p>
            <a:pPr indent="0" lvl="0" marL="0" rtl="0" algn="l">
              <a:lnSpc>
                <a:spcPct val="100000"/>
              </a:lnSpc>
              <a:spcBef>
                <a:spcPts val="0"/>
              </a:spcBef>
              <a:spcAft>
                <a:spcPts val="0"/>
              </a:spcAft>
              <a:buSzPts val="1000"/>
              <a:buNone/>
            </a:pPr>
            <a:r>
              <a:rPr lang="es" sz="1300"/>
              <a:t>Coordinates </a:t>
            </a:r>
            <a:endParaRPr sz="1300"/>
          </a:p>
          <a:p>
            <a:pPr indent="0" lvl="0" marL="0" rtl="0" algn="l">
              <a:lnSpc>
                <a:spcPct val="100000"/>
              </a:lnSpc>
              <a:spcBef>
                <a:spcPts val="0"/>
              </a:spcBef>
              <a:spcAft>
                <a:spcPts val="0"/>
              </a:spcAft>
              <a:buSzPts val="1000"/>
              <a:buNone/>
            </a:pPr>
            <a:r>
              <a:t/>
            </a:r>
            <a:endParaRPr sz="700"/>
          </a:p>
          <a:p>
            <a:pPr indent="0" lvl="0" marL="0" rtl="0" algn="l">
              <a:lnSpc>
                <a:spcPct val="100000"/>
              </a:lnSpc>
              <a:spcBef>
                <a:spcPts val="0"/>
              </a:spcBef>
              <a:spcAft>
                <a:spcPts val="0"/>
              </a:spcAft>
              <a:buSzPts val="1000"/>
              <a:buNone/>
            </a:pPr>
            <a:r>
              <a:rPr lang="es" sz="1300"/>
              <a:t>Atom names</a:t>
            </a:r>
            <a:r>
              <a:rPr lang="es" sz="1300"/>
              <a:t> </a:t>
            </a:r>
            <a:endParaRPr sz="1300"/>
          </a:p>
          <a:p>
            <a:pPr indent="0" lvl="0" marL="0" rtl="0" algn="l">
              <a:lnSpc>
                <a:spcPct val="100000"/>
              </a:lnSpc>
              <a:spcBef>
                <a:spcPts val="0"/>
              </a:spcBef>
              <a:spcAft>
                <a:spcPts val="0"/>
              </a:spcAft>
              <a:buSzPts val="1000"/>
              <a:buNone/>
            </a:pPr>
            <a:r>
              <a:rPr lang="es" sz="1300"/>
              <a:t>and segments</a:t>
            </a:r>
            <a:endParaRPr sz="1300"/>
          </a:p>
          <a:p>
            <a:pPr indent="0" lvl="0" marL="0" rtl="0" algn="l">
              <a:lnSpc>
                <a:spcPct val="100000"/>
              </a:lnSpc>
              <a:spcBef>
                <a:spcPts val="0"/>
              </a:spcBef>
              <a:spcAft>
                <a:spcPts val="0"/>
              </a:spcAft>
              <a:buSzPts val="1000"/>
              <a:buNone/>
            </a:pPr>
            <a:r>
              <a:t/>
            </a:r>
            <a:endParaRPr sz="700"/>
          </a:p>
          <a:p>
            <a:pPr indent="0" lvl="0" marL="0" rtl="0" algn="l">
              <a:lnSpc>
                <a:spcPct val="100000"/>
              </a:lnSpc>
              <a:spcBef>
                <a:spcPts val="0"/>
              </a:spcBef>
              <a:spcAft>
                <a:spcPts val="0"/>
              </a:spcAft>
              <a:buSzPts val="1000"/>
              <a:buNone/>
            </a:pPr>
            <a:r>
              <a:rPr lang="es" sz="1300"/>
              <a:t>Beta factor and occupancy</a:t>
            </a:r>
            <a:endParaRPr sz="1300"/>
          </a:p>
          <a:p>
            <a:pPr indent="0" lvl="0" marL="0" rtl="0" algn="l">
              <a:lnSpc>
                <a:spcPct val="100000"/>
              </a:lnSpc>
              <a:spcBef>
                <a:spcPts val="0"/>
              </a:spcBef>
              <a:spcAft>
                <a:spcPts val="0"/>
              </a:spcAft>
              <a:buSzPts val="1000"/>
              <a:buNone/>
            </a:pPr>
            <a:r>
              <a:t/>
            </a:r>
            <a:endParaRPr sz="1200"/>
          </a:p>
          <a:p>
            <a:pPr indent="0" lvl="0" marL="0" rtl="0" algn="l">
              <a:lnSpc>
                <a:spcPct val="100000"/>
              </a:lnSpc>
              <a:spcBef>
                <a:spcPts val="0"/>
              </a:spcBef>
              <a:spcAft>
                <a:spcPts val="0"/>
              </a:spcAft>
              <a:buSzPts val="1000"/>
              <a:buNone/>
            </a:pPr>
            <a:r>
              <a:t/>
            </a:r>
            <a:endParaRPr sz="1200"/>
          </a:p>
          <a:p>
            <a:pPr indent="0" lvl="0" marL="0" rtl="0" algn="l">
              <a:lnSpc>
                <a:spcPct val="100000"/>
              </a:lnSpc>
              <a:spcBef>
                <a:spcPts val="0"/>
              </a:spcBef>
              <a:spcAft>
                <a:spcPts val="0"/>
              </a:spcAft>
              <a:buSzPts val="1000"/>
              <a:buNone/>
            </a:pPr>
            <a:r>
              <a:t/>
            </a:r>
            <a:endParaRPr/>
          </a:p>
        </p:txBody>
      </p:sp>
      <p:sp>
        <p:nvSpPr>
          <p:cNvPr id="253" name="Google Shape;253;p14"/>
          <p:cNvSpPr txBox="1"/>
          <p:nvPr>
            <p:ph idx="3" type="subTitle"/>
          </p:nvPr>
        </p:nvSpPr>
        <p:spPr>
          <a:xfrm>
            <a:off x="4068269" y="2147200"/>
            <a:ext cx="1626600" cy="111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s" sz="1300">
                <a:solidFill>
                  <a:schemeClr val="dk1"/>
                </a:solidFill>
              </a:rPr>
              <a:t> Mass and </a:t>
            </a:r>
            <a:endParaRPr sz="1300">
              <a:solidFill>
                <a:schemeClr val="dk1"/>
              </a:solidFill>
            </a:endParaRPr>
          </a:p>
          <a:p>
            <a:pPr indent="0" lvl="0" marL="0" rtl="0" algn="r">
              <a:lnSpc>
                <a:spcPct val="100000"/>
              </a:lnSpc>
              <a:spcBef>
                <a:spcPts val="0"/>
              </a:spcBef>
              <a:spcAft>
                <a:spcPts val="0"/>
              </a:spcAft>
              <a:buSzPts val="1000"/>
              <a:buNone/>
            </a:pPr>
            <a:r>
              <a:rPr lang="es" sz="1300">
                <a:solidFill>
                  <a:schemeClr val="dk1"/>
                </a:solidFill>
              </a:rPr>
              <a:t>electric charge</a:t>
            </a:r>
            <a:endParaRPr sz="1300">
              <a:solidFill>
                <a:schemeClr val="dk1"/>
              </a:solidFill>
            </a:endParaRPr>
          </a:p>
          <a:p>
            <a:pPr indent="0" lvl="0" marL="0" rtl="0" algn="r">
              <a:lnSpc>
                <a:spcPct val="100000"/>
              </a:lnSpc>
              <a:spcBef>
                <a:spcPts val="0"/>
              </a:spcBef>
              <a:spcAft>
                <a:spcPts val="0"/>
              </a:spcAft>
              <a:buSzPts val="1000"/>
              <a:buNone/>
            </a:pPr>
            <a:r>
              <a:t/>
            </a:r>
            <a:endParaRPr sz="700">
              <a:solidFill>
                <a:schemeClr val="dk1"/>
              </a:solidFill>
            </a:endParaRPr>
          </a:p>
          <a:p>
            <a:pPr indent="0" lvl="0" marL="0" rtl="0" algn="r">
              <a:lnSpc>
                <a:spcPct val="100000"/>
              </a:lnSpc>
              <a:spcBef>
                <a:spcPts val="0"/>
              </a:spcBef>
              <a:spcAft>
                <a:spcPts val="0"/>
              </a:spcAft>
              <a:buSzPts val="1000"/>
              <a:buNone/>
            </a:pPr>
            <a:r>
              <a:rPr lang="es" sz="1300">
                <a:solidFill>
                  <a:schemeClr val="dk1"/>
                </a:solidFill>
              </a:rPr>
              <a:t>Bonds</a:t>
            </a:r>
            <a:r>
              <a:rPr lang="es" sz="1300">
                <a:solidFill>
                  <a:schemeClr val="dk1"/>
                </a:solidFill>
              </a:rPr>
              <a:t>, angles and dihedrals</a:t>
            </a:r>
            <a:endParaRPr>
              <a:solidFill>
                <a:schemeClr val="dk1"/>
              </a:solidFill>
            </a:endParaRPr>
          </a:p>
          <a:p>
            <a:pPr indent="0" lvl="0" marL="0" rtl="0" algn="r">
              <a:lnSpc>
                <a:spcPct val="100000"/>
              </a:lnSpc>
              <a:spcBef>
                <a:spcPts val="0"/>
              </a:spcBef>
              <a:spcAft>
                <a:spcPts val="0"/>
              </a:spcAft>
              <a:buSzPts val="1000"/>
              <a:buNone/>
            </a:pPr>
            <a:r>
              <a:t/>
            </a:r>
            <a:endParaRPr>
              <a:solidFill>
                <a:schemeClr val="dk1"/>
              </a:solidFill>
            </a:endParaRPr>
          </a:p>
          <a:p>
            <a:pPr indent="0" lvl="0" marL="0" rtl="0" algn="r">
              <a:lnSpc>
                <a:spcPct val="115000"/>
              </a:lnSpc>
              <a:spcBef>
                <a:spcPts val="0"/>
              </a:spcBef>
              <a:spcAft>
                <a:spcPts val="1600"/>
              </a:spcAft>
              <a:buSzPts val="1000"/>
              <a:buNone/>
            </a:pPr>
            <a:r>
              <a:t/>
            </a:r>
            <a:endParaRPr>
              <a:solidFill>
                <a:schemeClr val="dk1"/>
              </a:solidFill>
            </a:endParaRPr>
          </a:p>
        </p:txBody>
      </p:sp>
      <p:sp>
        <p:nvSpPr>
          <p:cNvPr id="254" name="Google Shape;254;p14"/>
          <p:cNvSpPr txBox="1"/>
          <p:nvPr>
            <p:ph idx="4" type="ctrTitle"/>
          </p:nvPr>
        </p:nvSpPr>
        <p:spPr>
          <a:xfrm>
            <a:off x="3262342" y="1762400"/>
            <a:ext cx="2619300" cy="38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s">
                <a:solidFill>
                  <a:schemeClr val="lt1"/>
                </a:solidFill>
              </a:rPr>
              <a:t>.psf</a:t>
            </a:r>
            <a:endParaRPr>
              <a:solidFill>
                <a:schemeClr val="lt1"/>
              </a:solidFill>
            </a:endParaRPr>
          </a:p>
        </p:txBody>
      </p:sp>
      <p:sp>
        <p:nvSpPr>
          <p:cNvPr id="255" name="Google Shape;255;p14"/>
          <p:cNvSpPr txBox="1"/>
          <p:nvPr>
            <p:ph idx="2" type="ctrTitle"/>
          </p:nvPr>
        </p:nvSpPr>
        <p:spPr>
          <a:xfrm>
            <a:off x="2178825" y="1762400"/>
            <a:ext cx="20196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sz="2000">
                <a:solidFill>
                  <a:schemeClr val="lt1"/>
                </a:solidFill>
              </a:rPr>
              <a:t>.pdb</a:t>
            </a:r>
            <a:endParaRPr sz="2000">
              <a:solidFill>
                <a:schemeClr val="lt1"/>
              </a:solidFill>
            </a:endParaRPr>
          </a:p>
        </p:txBody>
      </p:sp>
      <p:sp>
        <p:nvSpPr>
          <p:cNvPr id="256" name="Google Shape;256;p14"/>
          <p:cNvSpPr txBox="1"/>
          <p:nvPr>
            <p:ph type="ctrTitle"/>
          </p:nvPr>
        </p:nvSpPr>
        <p:spPr>
          <a:xfrm rot="5400000">
            <a:off x="6603595" y="1930225"/>
            <a:ext cx="3481200" cy="48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400"/>
              <a:buNone/>
            </a:pPr>
            <a:r>
              <a:rPr lang="es"/>
              <a:t>METHODS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15"/>
          <p:cNvPicPr preferRelativeResize="0"/>
          <p:nvPr/>
        </p:nvPicPr>
        <p:blipFill rotWithShape="1">
          <a:blip r:embed="rId3">
            <a:alphaModFix/>
          </a:blip>
          <a:srcRect b="903" l="0" r="0" t="3957"/>
          <a:stretch/>
        </p:blipFill>
        <p:spPr>
          <a:xfrm>
            <a:off x="2110850" y="654375"/>
            <a:ext cx="4967626" cy="4130449"/>
          </a:xfrm>
          <a:prstGeom prst="rect">
            <a:avLst/>
          </a:prstGeom>
          <a:noFill/>
          <a:ln>
            <a:noFill/>
          </a:ln>
          <a:effectLst>
            <a:outerShdw blurRad="57150" rotWithShape="0" algn="bl" dir="5400000" dist="19050">
              <a:schemeClr val="dk2">
                <a:alpha val="49803"/>
              </a:schemeClr>
            </a:outerShdw>
          </a:effectLst>
        </p:spPr>
      </p:pic>
      <p:pic>
        <p:nvPicPr>
          <p:cNvPr id="262" name="Google Shape;262;p15"/>
          <p:cNvPicPr preferRelativeResize="0"/>
          <p:nvPr/>
        </p:nvPicPr>
        <p:blipFill rotWithShape="1">
          <a:blip r:embed="rId4">
            <a:alphaModFix/>
          </a:blip>
          <a:srcRect b="0" l="0" r="0" t="0"/>
          <a:stretch/>
        </p:blipFill>
        <p:spPr>
          <a:xfrm>
            <a:off x="227675" y="1196404"/>
            <a:ext cx="2487626" cy="3588422"/>
          </a:xfrm>
          <a:prstGeom prst="rect">
            <a:avLst/>
          </a:prstGeom>
          <a:noFill/>
          <a:ln>
            <a:noFill/>
          </a:ln>
        </p:spPr>
      </p:pic>
      <p:pic>
        <p:nvPicPr>
          <p:cNvPr id="263" name="Google Shape;263;p15"/>
          <p:cNvPicPr preferRelativeResize="0"/>
          <p:nvPr/>
        </p:nvPicPr>
        <p:blipFill rotWithShape="1">
          <a:blip r:embed="rId5">
            <a:alphaModFix/>
          </a:blip>
          <a:srcRect b="0" l="0" r="0" t="0"/>
          <a:stretch/>
        </p:blipFill>
        <p:spPr>
          <a:xfrm>
            <a:off x="3043450" y="908775"/>
            <a:ext cx="2702250" cy="2045824"/>
          </a:xfrm>
          <a:prstGeom prst="rect">
            <a:avLst/>
          </a:prstGeom>
          <a:noFill/>
          <a:ln>
            <a:noFill/>
          </a:ln>
        </p:spPr>
      </p:pic>
      <p:pic>
        <p:nvPicPr>
          <p:cNvPr id="264" name="Google Shape;264;p15"/>
          <p:cNvPicPr preferRelativeResize="0"/>
          <p:nvPr/>
        </p:nvPicPr>
        <p:blipFill rotWithShape="1">
          <a:blip r:embed="rId6">
            <a:alphaModFix/>
          </a:blip>
          <a:srcRect b="0" l="0" r="0" t="0"/>
          <a:stretch/>
        </p:blipFill>
        <p:spPr>
          <a:xfrm>
            <a:off x="3043450" y="2680825"/>
            <a:ext cx="2702250" cy="2258722"/>
          </a:xfrm>
          <a:prstGeom prst="rect">
            <a:avLst/>
          </a:prstGeom>
          <a:noFill/>
          <a:ln>
            <a:noFill/>
          </a:ln>
        </p:spPr>
      </p:pic>
      <p:pic>
        <p:nvPicPr>
          <p:cNvPr id="265" name="Google Shape;265;p15"/>
          <p:cNvPicPr preferRelativeResize="0"/>
          <p:nvPr/>
        </p:nvPicPr>
        <p:blipFill rotWithShape="1">
          <a:blip r:embed="rId7">
            <a:alphaModFix/>
          </a:blip>
          <a:srcRect b="0" l="0" r="0" t="0"/>
          <a:stretch/>
        </p:blipFill>
        <p:spPr>
          <a:xfrm>
            <a:off x="6159875" y="1262875"/>
            <a:ext cx="2587147" cy="3455500"/>
          </a:xfrm>
          <a:prstGeom prst="rect">
            <a:avLst/>
          </a:prstGeom>
          <a:noFill/>
          <a:ln>
            <a:noFill/>
          </a:ln>
        </p:spPr>
      </p:pic>
      <p:sp>
        <p:nvSpPr>
          <p:cNvPr id="266" name="Google Shape;266;p15"/>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lnSpc>
                <a:spcPct val="100000"/>
              </a:lnSpc>
              <a:spcBef>
                <a:spcPts val="0"/>
              </a:spcBef>
              <a:spcAft>
                <a:spcPts val="0"/>
              </a:spcAft>
              <a:buClr>
                <a:srgbClr val="000000"/>
              </a:buClr>
              <a:buSzPts val="2800"/>
              <a:buFont typeface="Arial"/>
              <a:buNone/>
            </a:pPr>
            <a:r>
              <a:rPr lang="es" sz="2400">
                <a:solidFill>
                  <a:srgbClr val="A16685"/>
                </a:solidFill>
                <a:latin typeface="Livvic SemiBold"/>
                <a:ea typeface="Livvic SemiBold"/>
                <a:cs typeface="Livvic SemiBold"/>
                <a:sym typeface="Livvic SemiBold"/>
              </a:rPr>
              <a:t>METHODS</a:t>
            </a:r>
            <a:endParaRPr sz="2400">
              <a:solidFill>
                <a:srgbClr val="A16685"/>
              </a:solidFill>
              <a:latin typeface="Livvic SemiBold"/>
              <a:ea typeface="Livvic SemiBold"/>
              <a:cs typeface="Livvic SemiBold"/>
              <a:sym typeface="Livvic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6"/>
          <p:cNvSpPr txBox="1"/>
          <p:nvPr>
            <p:ph type="title"/>
          </p:nvPr>
        </p:nvSpPr>
        <p:spPr>
          <a:xfrm>
            <a:off x="-252550" y="76200"/>
            <a:ext cx="9144000" cy="75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2800"/>
              <a:buFont typeface="Arial"/>
              <a:buNone/>
            </a:pPr>
            <a:r>
              <a:rPr lang="es" sz="2400">
                <a:solidFill>
                  <a:srgbClr val="A16685"/>
                </a:solidFill>
                <a:latin typeface="Livvic SemiBold"/>
                <a:ea typeface="Livvic SemiBold"/>
                <a:cs typeface="Livvic SemiBold"/>
                <a:sym typeface="Livvic SemiBold"/>
              </a:rPr>
              <a:t>METHODS</a:t>
            </a:r>
            <a:endParaRPr sz="2400">
              <a:solidFill>
                <a:srgbClr val="A16685"/>
              </a:solidFill>
              <a:latin typeface="Livvic SemiBold"/>
              <a:ea typeface="Livvic SemiBold"/>
              <a:cs typeface="Livvic SemiBold"/>
              <a:sym typeface="Livvic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A16685"/>
      </a:accent1>
      <a:accent2>
        <a:srgbClr val="212121"/>
      </a:accent2>
      <a:accent3>
        <a:srgbClr val="D4AFC3"/>
      </a:accent3>
      <a:accent4>
        <a:srgbClr val="AD3E79"/>
      </a:accent4>
      <a:accent5>
        <a:srgbClr val="CF6DA1"/>
      </a:accent5>
      <a:accent6>
        <a:srgbClr val="6E3855"/>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